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slides/slide32.xml" ContentType="application/vnd.openxmlformats-officedocument.presentationml.slide+xml"/>
  <Override PartName="/ppt/slides/slide47.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27.xml" ContentType="application/vnd.openxmlformats-officedocument.presentationml.slideMaster+xml"/>
  <Override PartName="/ppt/slideMasters/slideMaster26.xml" ContentType="application/vnd.openxmlformats-officedocument.presentationml.slideMaster+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20.xml" ContentType="application/vnd.openxmlformats-officedocument.presentationml.slideMaster+xml"/>
  <Override PartName="/ppt/slideMasters/slideMaster19.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5.xml" ContentType="application/vnd.openxmlformats-officedocument.presentationml.slideMaster+xml"/>
  <Override PartName="/ppt/slideMasters/slideMaster34.xml" ContentType="application/vnd.openxmlformats-officedocument.presentationml.slideMaster+xml"/>
  <Override PartName="/ppt/slideMasters/slideMaster33.xml" ContentType="application/vnd.openxmlformats-officedocument.presentationml.slideMaster+xml"/>
  <Override PartName="/ppt/slideMasters/slideMaster32.xml" ContentType="application/vnd.openxmlformats-officedocument.presentationml.slideMaster+xml"/>
  <Override PartName="/ppt/slideMasters/slideMaster31.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97.xml" ContentType="application/vnd.openxmlformats-officedocument.presentationml.slideLayout+xml"/>
  <Override PartName="/ppt/slideLayouts/slideLayout315.xml" ContentType="application/vnd.openxmlformats-officedocument.presentationml.slideLayout+xml"/>
  <Override PartName="/ppt/slideLayouts/slideLayout8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14.xml" ContentType="application/vnd.openxmlformats-officedocument.presentationml.slideLayout+xml"/>
  <Override PartName="/ppt/slideLayouts/slideLayout313.xml" ContentType="application/vnd.openxmlformats-officedocument.presentationml.slideLayout+xml"/>
  <Override PartName="/ppt/slideLayouts/slideLayout312.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84.xml" ContentType="application/vnd.openxmlformats-officedocument.presentationml.slideLayout+xml"/>
  <Override PartName="/ppt/slideLayouts/slideLayout334.xml" ContentType="application/vnd.openxmlformats-officedocument.presentationml.slideLayout+xml"/>
  <Override PartName="/ppt/slideLayouts/slideLayout333.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03.xml" ContentType="application/vnd.openxmlformats-officedocument.presentationml.slideLayout+xml"/>
  <Override PartName="/ppt/slideLayouts/slideLayout302.xml" ContentType="application/vnd.openxmlformats-officedocument.presentationml.slideLayout+xml"/>
  <Override PartName="/ppt/slideLayouts/slideLayout301.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8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73.xml" ContentType="application/vnd.openxmlformats-officedocument.presentationml.slideLayout+xml"/>
  <Override PartName="/ppt/slideLayouts/slideLayout272.xml" ContentType="application/vnd.openxmlformats-officedocument.presentationml.slideLayout+xml"/>
  <Override PartName="/ppt/slideLayouts/slideLayout271.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8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293.xml" ContentType="application/vnd.openxmlformats-officedocument.presentationml.slideLayout+xml"/>
  <Override PartName="/ppt/slideLayouts/slideLayout292.xml" ContentType="application/vnd.openxmlformats-officedocument.presentationml.slideLayout+xml"/>
  <Override PartName="/ppt/slideLayouts/slideLayout291.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396.xml" ContentType="application/vnd.openxmlformats-officedocument.presentationml.slideLayout+xml"/>
  <Override PartName="/ppt/slideLayouts/slideLayout395.xml" ContentType="application/vnd.openxmlformats-officedocument.presentationml.slideLayout+xml"/>
  <Override PartName="/ppt/slideLayouts/slideLayout394.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8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96.xml" ContentType="application/vnd.openxmlformats-officedocument.presentationml.slideLayout+xml"/>
  <Override PartName="/ppt/slideLayouts/slideLayout417.xml" ContentType="application/vnd.openxmlformats-officedocument.presentationml.slideLayout+xml"/>
  <Override PartName="/ppt/slideLayouts/slideLayout416.xml" ContentType="application/vnd.openxmlformats-officedocument.presentationml.slideLayout+xml"/>
  <Override PartName="/ppt/slideLayouts/slideLayout415.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8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386.xml" ContentType="application/vnd.openxmlformats-officedocument.presentationml.slideLayout+xml"/>
  <Override PartName="/ppt/slideLayouts/slideLayout385.xml" ContentType="application/vnd.openxmlformats-officedocument.presentationml.slideLayout+xml"/>
  <Override PartName="/ppt/slideLayouts/slideLayout384.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55.xml" ContentType="application/vnd.openxmlformats-officedocument.presentationml.slideLayout+xml"/>
  <Override PartName="/ppt/slideLayouts/slideLayout354.xml" ContentType="application/vnd.openxmlformats-officedocument.presentationml.slideLayout+xml"/>
  <Override PartName="/ppt/slideLayouts/slideLayout83.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75.xml" ContentType="application/vnd.openxmlformats-officedocument.presentationml.slideLayout+xml"/>
  <Override PartName="/ppt/slideLayouts/slideLayout374.xml" ContentType="application/vnd.openxmlformats-officedocument.presentationml.slideLayout+xml"/>
  <Override PartName="/ppt/slideLayouts/slideLayout373.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82.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93.xml" ContentType="application/vnd.openxmlformats-officedocument.presentationml.slideLayout+xml"/>
  <Override PartName="/ppt/slideLayouts/slideLayout145.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69.xml" ContentType="application/vnd.openxmlformats-officedocument.presentationml.slideLayout+xml"/>
  <Override PartName="/ppt/slideLayouts/slideLayout168.xml" ContentType="application/vnd.openxmlformats-officedocument.presentationml.slideLayout+xml"/>
  <Override PartName="/ppt/slideLayouts/slideLayout16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92.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2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31.xml" ContentType="application/vnd.openxmlformats-officedocument.presentationml.slideLayout+xml"/>
  <Override PartName="/ppt/slideLayouts/slideLayout230.xml" ContentType="application/vnd.openxmlformats-officedocument.presentationml.slideLayout+xml"/>
  <Override PartName="/ppt/slideLayouts/slideLayout229.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88.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49.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89.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88.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91.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0.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90.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426.xml" ContentType="application/vnd.openxmlformats-officedocument.presentationml.slideLayout+xml"/>
  <Override PartName="/ppt/slideLayouts/slideLayout425.xml" ContentType="application/vnd.openxmlformats-officedocument.presentationml.slideLayout+xml"/>
  <Override PartName="/ppt/slideLayouts/slideLayout428.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05.xml" ContentType="application/vnd.openxmlformats-officedocument.presentationml.slideLayout+xml"/>
  <Override PartName="/ppt/slideLayouts/slideLayout604.xml" ContentType="application/vnd.openxmlformats-officedocument.presentationml.slideLayout+xml"/>
  <Override PartName="/ppt/slideLayouts/slideLayout603.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616.xml" ContentType="application/vnd.openxmlformats-officedocument.presentationml.slideLayout+xml"/>
  <Override PartName="/ppt/slideLayouts/slideLayout51.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50.xml" ContentType="application/vnd.openxmlformats-officedocument.presentationml.slideLayout+xml"/>
  <Override PartName="/ppt/slideLayouts/slideLayout595.xml" ContentType="application/vnd.openxmlformats-officedocument.presentationml.slideLayout+xml"/>
  <Override PartName="/ppt/slideLayouts/slideLayout594.xml" ContentType="application/vnd.openxmlformats-officedocument.presentationml.slideLayout+xml"/>
  <Override PartName="/ppt/slideLayouts/slideLayout593.xml" ContentType="application/vnd.openxmlformats-officedocument.presentationml.slideLayout+xml"/>
  <Override PartName="/ppt/slideLayouts/slideLayout52.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427.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85.xml" ContentType="application/vnd.openxmlformats-officedocument.presentationml.slideLayout+xml"/>
  <Override PartName="/ppt/slideLayouts/slideLayout584.xml" ContentType="application/vnd.openxmlformats-officedocument.presentationml.slideLayout+xml"/>
  <Override PartName="/ppt/slideLayouts/slideLayout583.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11.xml" ContentType="application/vnd.openxmlformats-officedocument.presentationml.notesSlide+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notesSlides/notesSlide10.xml" ContentType="application/vnd.openxmlformats-officedocument.presentationml.notesSlide+xml"/>
  <Override PartName="/ppt/slideLayouts/slideLayout17.xml" ContentType="application/vnd.openxmlformats-officedocument.presentationml.slideLayout+xml"/>
  <Override PartName="/ppt/notesSlides/notesSlide12.xml" ContentType="application/vnd.openxmlformats-officedocument.presentationml.notesSlide+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37.xml" ContentType="application/vnd.openxmlformats-officedocument.presentationml.slideLayout+xml"/>
  <Override PartName="/ppt/slideLayouts/slideLayout636.xml" ContentType="application/vnd.openxmlformats-officedocument.presentationml.slideLayout+xml"/>
  <Override PartName="/ppt/slideLayouts/slideLayout44.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43.xml" ContentType="application/vnd.openxmlformats-officedocument.presentationml.slideLayout+xml"/>
  <Override PartName="/ppt/notesSlides/notesSlide5.xml" ContentType="application/vnd.openxmlformats-officedocument.presentationml.notesSlide+xml"/>
  <Override PartName="/ppt/slideLayouts/slideLayout37.xml" ContentType="application/vnd.openxmlformats-officedocument.presentationml.slideLayout+xml"/>
  <Override PartName="/ppt/notesSlides/notesSlide6.xml" ContentType="application/vnd.openxmlformats-officedocument.presentationml.notesSlide+xml"/>
  <Override PartName="/ppt/slideLayouts/slideLayout36.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35.xml" ContentType="application/vnd.openxmlformats-officedocument.presentationml.slideLayout+xml"/>
  <Override PartName="/ppt/notesSlides/notesSlide4.xml" ContentType="application/vnd.openxmlformats-officedocument.presentationml.notesSlide+xml"/>
  <Override PartName="/ppt/slideLayouts/slideLayout38.xml" ContentType="application/vnd.openxmlformats-officedocument.presentationml.slideLayout+xml"/>
  <Override PartName="/ppt/notesSlides/notesSlide3.xml" ContentType="application/vnd.openxmlformats-officedocument.presentationml.notesSlide+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Layouts/slideLayout565.xml" ContentType="application/vnd.openxmlformats-officedocument.presentationml.slideLayout+xml"/>
  <Override PartName="/ppt/slideLayouts/slideLayout573.xml" ContentType="application/vnd.openxmlformats-officedocument.presentationml.slideLayout+xml"/>
  <Override PartName="/ppt/slideLayouts/slideLayout563.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75.xml" ContentType="application/vnd.openxmlformats-officedocument.presentationml.slideLayout+xml"/>
  <Override PartName="/ppt/slideLayouts/slideLayout474.xml" ContentType="application/vnd.openxmlformats-officedocument.presentationml.slideLayout+xml"/>
  <Override PartName="/ppt/slideLayouts/slideLayout473.xml" ContentType="application/vnd.openxmlformats-officedocument.presentationml.slideLayout+xml"/>
  <Override PartName="/ppt/slideLayouts/slideLayout467.xml" ContentType="application/vnd.openxmlformats-officedocument.presentationml.slideLayout+xml"/>
  <Override PartName="/ppt/slideLayouts/slideLayout7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495.xml" ContentType="application/vnd.openxmlformats-officedocument.presentationml.slideLayout+xml"/>
  <Override PartName="/ppt/slideLayouts/slideLayout494.xml" ContentType="application/vnd.openxmlformats-officedocument.presentationml.slideLayout+xml"/>
  <Override PartName="/ppt/slideLayouts/slideLayout493.xml" ContentType="application/vnd.openxmlformats-officedocument.presentationml.slideLayout+xml"/>
  <Override PartName="/ppt/slideLayouts/slideLayout76.xml" ContentType="application/vnd.openxmlformats-officedocument.presentationml.slideLayout+xml"/>
  <Override PartName="/ppt/slideLayouts/slideLayout487.xml" ContentType="application/vnd.openxmlformats-officedocument.presentationml.slideLayout+xml"/>
  <Override PartName="/ppt/slideLayouts/slideLayout564.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66.xml" ContentType="application/vnd.openxmlformats-officedocument.presentationml.slideLayout+xml"/>
  <Override PartName="/ppt/slideLayouts/slideLayout465.xml" ContentType="application/vnd.openxmlformats-officedocument.presentationml.slideLayout+xml"/>
  <Override PartName="/ppt/slideLayouts/slideLayout464.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37.xml" ContentType="application/vnd.openxmlformats-officedocument.presentationml.slideLayout+xml"/>
  <Override PartName="/ppt/slideLayouts/slideLayout436.xml" ContentType="application/vnd.openxmlformats-officedocument.presentationml.slideLayout+xml"/>
  <Override PartName="/ppt/slideLayouts/slideLayout435.xml" ContentType="application/vnd.openxmlformats-officedocument.presentationml.slideLayout+xml"/>
  <Override PartName="/ppt/slideLayouts/slideLayout429.xml" ContentType="application/vnd.openxmlformats-officedocument.presentationml.slideLayout+xml"/>
  <Override PartName="/ppt/slideLayouts/slideLayout7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56.xml" ContentType="application/vnd.openxmlformats-officedocument.presentationml.slideLayout+xml"/>
  <Override PartName="/ppt/slideLayouts/slideLayout455.xml" ContentType="application/vnd.openxmlformats-officedocument.presentationml.slideLayout+xml"/>
  <Override PartName="/ppt/slideLayouts/slideLayout454.xml" ContentType="application/vnd.openxmlformats-officedocument.presentationml.slideLayout+xml"/>
  <Override PartName="/ppt/slideLayouts/slideLayout448.xml" ContentType="application/vnd.openxmlformats-officedocument.presentationml.slideLayout+xml"/>
  <Override PartName="/ppt/slideLayouts/slideLayout7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503.xml" ContentType="application/vnd.openxmlformats-officedocument.presentationml.slideLayout+xml"/>
  <Override PartName="/ppt/slideLayouts/slideLayout488.xml" ContentType="application/vnd.openxmlformats-officedocument.presentationml.slideLayout+xml"/>
  <Override PartName="/ppt/slideLayouts/slideLayout505.xml" ContentType="application/vnd.openxmlformats-officedocument.presentationml.slideLayout+xml"/>
  <Override PartName="/ppt/slideLayouts/slideLayout504.xml" ContentType="application/vnd.openxmlformats-officedocument.presentationml.slideLayout+xml"/>
  <Override PartName="/ppt/slideLayouts/slideLayout544.xml" ContentType="application/vnd.openxmlformats-officedocument.presentationml.slideLayout+xml"/>
  <Override PartName="/ppt/slideLayouts/slideLayout67.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2.xml" ContentType="application/vnd.openxmlformats-officedocument.presentationml.slideLayout+xml"/>
  <Override PartName="/ppt/slideLayouts/slideLayout541.xml" ContentType="application/vnd.openxmlformats-officedocument.presentationml.slideLayout+xml"/>
  <Override PartName="/ppt/slideLayouts/slideLayout540.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557.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532.xml" ContentType="application/vnd.openxmlformats-officedocument.presentationml.slideLayout+xml"/>
  <Override PartName="/ppt/slideLayouts/slideLayout543.xml" ContentType="application/vnd.openxmlformats-officedocument.presentationml.slideLayout+xml"/>
  <Override PartName="/ppt/slideLayouts/slideLayout530.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31.xml" ContentType="application/vnd.openxmlformats-officedocument.presentationml.slideLayout+xml"/>
  <Override PartName="/ppt/slideLayouts/slideLayout513.xml" ContentType="application/vnd.openxmlformats-officedocument.presentationml.slideLayout+xml"/>
  <Override PartName="/ppt/slideLayouts/slideLayout512.xml" ContentType="application/vnd.openxmlformats-officedocument.presentationml.slideLayout+xml"/>
  <Override PartName="/ppt/slideLayouts/slideLayout7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23.xml" ContentType="application/vnd.openxmlformats-officedocument.presentationml.slideLayout+xml"/>
  <Override PartName="/ppt/slideLayouts/slideLayout514.xml" ContentType="application/vnd.openxmlformats-officedocument.presentationml.slideLayout+xml"/>
  <Override PartName="/ppt/slideLayouts/slideLayout525.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529.xml" ContentType="application/vnd.openxmlformats-officedocument.presentationml.slideLayout+xml"/>
  <Override PartName="/ppt/slideLayouts/slideLayout72.xml" ContentType="application/vnd.openxmlformats-officedocument.presentationml.slideLayout+xml"/>
  <Override PartName="/ppt/slideLayouts/slideLayout524.xml" ContentType="application/vnd.openxmlformats-officedocument.presentationml.slideLayout+xml"/>
  <Override PartName="/ppt/slideLayouts/slideLayout527.xml" ContentType="application/vnd.openxmlformats-officedocument.presentationml.slideLayout+xml"/>
  <Override PartName="/ppt/slideLayouts/slideLayout74.xml" ContentType="application/vnd.openxmlformats-officedocument.presentationml.slideLayout+xml"/>
  <Override PartName="/ppt/slideLayouts/slideLayout526.xml" ContentType="application/vnd.openxmlformats-officedocument.presentationml.slideLayout+xml"/>
  <Override PartName="/ppt/slideLayouts/slideLayout73.xml" ContentType="application/vnd.openxmlformats-officedocument.presentationml.slideLayout+xml"/>
  <Override PartName="/ppt/slideLayouts/slideLayout52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5.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1.xml" ContentType="application/vnd.openxmlformats-officedocument.drawingml.chart+xml"/>
  <Override PartName="/ppt/theme/theme6.xml" ContentType="application/vnd.openxmlformats-officedocument.theme+xml"/>
  <Override PartName="/ppt/charts/chart9.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5.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8.xml" ContentType="application/vnd.openxmlformats-officedocument.theme+xml"/>
  <Override PartName="/ppt/theme/theme30.xml" ContentType="application/vnd.openxmlformats-officedocument.theme+xml"/>
  <Override PartName="/ppt/theme/theme21.xml" ContentType="application/vnd.openxmlformats-officedocument.theme+xml"/>
  <Override PartName="/ppt/theme/theme20.xml" ContentType="application/vnd.openxmlformats-officedocument.theme+xml"/>
  <Override PartName="/ppt/theme/theme19.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29.xml" ContentType="application/vnd.openxmlformats-officedocument.theme+xml"/>
  <Override PartName="/ppt/theme/theme34.xml" ContentType="application/vnd.openxmlformats-officedocument.theme+xml"/>
  <Override PartName="/ppt/theme/theme36.xml" ContentType="application/vnd.openxmlformats-officedocument.theme+xml"/>
  <Override PartName="/ppt/theme/theme35.xml" ContentType="application/vnd.openxmlformats-officedocument.theme+xml"/>
  <Override PartName="/ppt/theme/theme33.xml" ContentType="application/vnd.openxmlformats-officedocument.theme+xml"/>
  <Override PartName="/ppt/theme/theme32.xml" ContentType="application/vnd.openxmlformats-officedocument.theme+xml"/>
  <Override PartName="/ppt/theme/theme3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2.xml" ContentType="application/vnd.openxmlformats-officedocument.presentationml.tags+xml"/>
  <Override PartName="/ppt/tags/tag4.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91" r:id="rId1"/>
    <p:sldMasterId id="2147484004" r:id="rId2"/>
    <p:sldMasterId id="2147484024" r:id="rId3"/>
    <p:sldMasterId id="2147484044" r:id="rId4"/>
    <p:sldMasterId id="2147484064" r:id="rId5"/>
    <p:sldMasterId id="2147484084" r:id="rId6"/>
    <p:sldMasterId id="2147484104" r:id="rId7"/>
    <p:sldMasterId id="2147484124" r:id="rId8"/>
    <p:sldMasterId id="2147484144" r:id="rId9"/>
    <p:sldMasterId id="2147484164" r:id="rId10"/>
    <p:sldMasterId id="2147484184" r:id="rId11"/>
    <p:sldMasterId id="2147484204" r:id="rId12"/>
    <p:sldMasterId id="2147484224" r:id="rId13"/>
    <p:sldMasterId id="2147484244" r:id="rId14"/>
    <p:sldMasterId id="2147484264" r:id="rId15"/>
    <p:sldMasterId id="2147484284" r:id="rId16"/>
    <p:sldMasterId id="2147484304" r:id="rId17"/>
    <p:sldMasterId id="2147484324" r:id="rId18"/>
    <p:sldMasterId id="2147484344" r:id="rId19"/>
    <p:sldMasterId id="2147484364" r:id="rId20"/>
    <p:sldMasterId id="2147484384" r:id="rId21"/>
    <p:sldMasterId id="2147484404" r:id="rId22"/>
    <p:sldMasterId id="2147484424" r:id="rId23"/>
    <p:sldMasterId id="2147484444" r:id="rId24"/>
    <p:sldMasterId id="2147484464" r:id="rId25"/>
    <p:sldMasterId id="2147484484" r:id="rId26"/>
    <p:sldMasterId id="2147484504" r:id="rId27"/>
    <p:sldMasterId id="2147484524" r:id="rId28"/>
    <p:sldMasterId id="2147484548" r:id="rId29"/>
    <p:sldMasterId id="2147484565" r:id="rId30"/>
    <p:sldMasterId id="2147484578" r:id="rId31"/>
    <p:sldMasterId id="2147484585" r:id="rId32"/>
    <p:sldMasterId id="2147484591" r:id="rId33"/>
    <p:sldMasterId id="2147484645" r:id="rId34"/>
    <p:sldMasterId id="2147484661" r:id="rId35"/>
  </p:sldMasterIdLst>
  <p:notesMasterIdLst>
    <p:notesMasterId r:id="rId83"/>
  </p:notesMasterIdLst>
  <p:sldIdLst>
    <p:sldId id="256" r:id="rId36"/>
    <p:sldId id="257" r:id="rId37"/>
    <p:sldId id="303" r:id="rId38"/>
    <p:sldId id="274" r:id="rId39"/>
    <p:sldId id="307" r:id="rId40"/>
    <p:sldId id="275" r:id="rId41"/>
    <p:sldId id="271" r:id="rId42"/>
    <p:sldId id="341"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4" r:id="rId68"/>
    <p:sldId id="308" r:id="rId69"/>
    <p:sldId id="309" r:id="rId70"/>
    <p:sldId id="310" r:id="rId71"/>
    <p:sldId id="311" r:id="rId72"/>
    <p:sldId id="312" r:id="rId73"/>
    <p:sldId id="313" r:id="rId74"/>
    <p:sldId id="314" r:id="rId75"/>
    <p:sldId id="315" r:id="rId76"/>
    <p:sldId id="316" r:id="rId77"/>
    <p:sldId id="345" r:id="rId78"/>
    <p:sldId id="304" r:id="rId79"/>
    <p:sldId id="305" r:id="rId80"/>
    <p:sldId id="306" r:id="rId81"/>
    <p:sldId id="266"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4" autoAdjust="0"/>
    <p:restoredTop sz="79818" autoAdjust="0"/>
  </p:normalViewPr>
  <p:slideViewPr>
    <p:cSldViewPr snapToGrid="0">
      <p:cViewPr varScale="1">
        <p:scale>
          <a:sx n="55" d="100"/>
          <a:sy n="55" d="100"/>
        </p:scale>
        <p:origin x="1548" y="66"/>
      </p:cViewPr>
      <p:guideLst>
        <p:guide orient="horz" pos="2160"/>
        <p:guide pos="2880"/>
      </p:guideLst>
    </p:cSldViewPr>
  </p:slideViewPr>
  <p:outlineViewPr>
    <p:cViewPr>
      <p:scale>
        <a:sx n="33" d="100"/>
        <a:sy n="33" d="100"/>
      </p:scale>
      <p:origin x="0" y="-5562"/>
    </p:cViewPr>
  </p:outlineViewPr>
  <p:notesTextViewPr>
    <p:cViewPr>
      <p:scale>
        <a:sx n="150" d="100"/>
        <a:sy n="150" d="100"/>
      </p:scale>
      <p:origin x="0" y="0"/>
    </p:cViewPr>
  </p:notesTextViewPr>
  <p:sorterViewPr>
    <p:cViewPr>
      <p:scale>
        <a:sx n="100" d="100"/>
        <a:sy n="100" d="100"/>
      </p:scale>
      <p:origin x="0" y="4212"/>
    </p:cViewPr>
  </p:sorterViewPr>
  <p:notesViewPr>
    <p:cSldViewPr snapToGrid="0">
      <p:cViewPr varScale="1">
        <p:scale>
          <a:sx n="82" d="100"/>
          <a:sy n="82" d="100"/>
        </p:scale>
        <p:origin x="-201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commentAuthors" Target="commentAuthors.xml"/><Relationship Id="rId89" Type="http://schemas.openxmlformats.org/officeDocument/2006/relationships/customXml" Target="../customXml/item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5" Type="http://schemas.openxmlformats.org/officeDocument/2006/relationships/slideMaster" Target="slideMasters/slideMaster5.xml"/><Relationship Id="rId90" Type="http://schemas.openxmlformats.org/officeDocument/2006/relationships/customXml" Target="../customXml/item2.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notesMaster" Target="notesMasters/notesMaster1.xml"/><Relationship Id="rId88" Type="http://schemas.openxmlformats.org/officeDocument/2006/relationships/tableStyles" Target="tableStyles.xml"/><Relationship Id="rId9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 Target="slides/slide3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theme" Target="theme/theme1.xml"/><Relationship Id="rId61" Type="http://schemas.openxmlformats.org/officeDocument/2006/relationships/slide" Target="slides/slide26.xml"/><Relationship Id="rId82" Type="http://schemas.openxmlformats.org/officeDocument/2006/relationships/slide" Target="slides/slide47.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07-41C5-AF16-0B42EEB8D7E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07-41C5-AF16-0B42EEB8D7E3}"/>
              </c:ext>
            </c:extLst>
          </c:dPt>
          <c:cat>
            <c:strRef>
              <c:f>Sheet1!$A$2:$A$3</c:f>
              <c:strCache>
                <c:ptCount val="2"/>
                <c:pt idx="0">
                  <c:v>Above Average Rating</c:v>
                </c:pt>
                <c:pt idx="1">
                  <c:v>Average or Below Average Rating</c:v>
                </c:pt>
              </c:strCache>
            </c:strRef>
          </c:cat>
          <c:val>
            <c:numRef>
              <c:f>Sheet1!$B$2:$B$3</c:f>
              <c:numCache>
                <c:formatCode>General</c:formatCode>
                <c:ptCount val="2"/>
                <c:pt idx="0">
                  <c:v>83</c:v>
                </c:pt>
                <c:pt idx="1">
                  <c:v>17</c:v>
                </c:pt>
              </c:numCache>
            </c:numRef>
          </c:val>
          <c:extLst>
            <c:ext xmlns:c16="http://schemas.microsoft.com/office/drawing/2014/chart" uri="{C3380CC4-5D6E-409C-BE32-E72D297353CC}">
              <c16:uniqueId val="{00000000-532D-4B5A-91CE-5785C63F8D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Challenge</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ADC5-4EBC-AE3E-55305AD06A55}"/>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ADC5-4EBC-AE3E-55305AD06A55}"/>
              </c:ext>
            </c:extLst>
          </c:dPt>
          <c:cat>
            <c:strRef>
              <c:f>Sheet1!$A$2:$A$3</c:f>
              <c:strCache>
                <c:ptCount val="2"/>
                <c:pt idx="0">
                  <c:v>Major Challenge</c:v>
                </c:pt>
                <c:pt idx="1">
                  <c:v>Other Rating</c:v>
                </c:pt>
              </c:strCache>
            </c:strRef>
          </c:cat>
          <c:val>
            <c:numRef>
              <c:f>Sheet1!$B$2:$B$3</c:f>
              <c:numCache>
                <c:formatCode>General</c:formatCode>
                <c:ptCount val="2"/>
                <c:pt idx="0">
                  <c:v>63</c:v>
                </c:pt>
                <c:pt idx="1">
                  <c:v>37</c:v>
                </c:pt>
              </c:numCache>
            </c:numRef>
          </c:val>
          <c:extLst>
            <c:ext xmlns:c16="http://schemas.microsoft.com/office/drawing/2014/chart" uri="{C3380CC4-5D6E-409C-BE32-E72D297353CC}">
              <c16:uniqueId val="{00000000-8592-4AC9-93E3-E96414544B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58D0-45AC-AAD0-58843B6AB86A}"/>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58D0-45AC-AAD0-58843B6AB86A}"/>
              </c:ext>
            </c:extLst>
          </c:dPt>
          <c:val>
            <c:numRef>
              <c:f>Sheet1!$B$2:$B$3</c:f>
              <c:numCache>
                <c:formatCode>General</c:formatCode>
                <c:ptCount val="2"/>
                <c:pt idx="0">
                  <c:v>52</c:v>
                </c:pt>
                <c:pt idx="1">
                  <c:v>48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Challenge</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Major Challenge</c:v>
                      </c:pt>
                      <c:pt idx="1">
                        <c:v>Other Rating</c:v>
                      </c:pt>
                    </c:strCache>
                  </c:strRef>
                </c15:cat>
              </c15:filteredCategoryTitle>
            </c:ext>
            <c:ext xmlns:c16="http://schemas.microsoft.com/office/drawing/2014/chart" uri="{C3380CC4-5D6E-409C-BE32-E72D297353CC}">
              <c16:uniqueId val="{00000004-58D0-45AC-AAD0-58843B6AB8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9FE6-4BB5-AF46-10A83B9F6E54}"/>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9FE6-4BB5-AF46-10A83B9F6E54}"/>
              </c:ext>
            </c:extLst>
          </c:dPt>
          <c:val>
            <c:numRef>
              <c:f>Sheet1!$B$2:$B$3</c:f>
              <c:numCache>
                <c:formatCode>General</c:formatCode>
                <c:ptCount val="2"/>
                <c:pt idx="0">
                  <c:v>54</c:v>
                </c:pt>
                <c:pt idx="1">
                  <c:v>46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Challenge</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Major Challenge</c:v>
                      </c:pt>
                      <c:pt idx="1">
                        <c:v>Other Rating</c:v>
                      </c:pt>
                    </c:strCache>
                  </c:strRef>
                </c15:cat>
              </c15:filteredCategoryTitle>
            </c:ext>
            <c:ext xmlns:c16="http://schemas.microsoft.com/office/drawing/2014/chart" uri="{C3380CC4-5D6E-409C-BE32-E72D297353CC}">
              <c16:uniqueId val="{00000004-9FE6-4BB5-AF46-10A83B9F6E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07-41C5-AF16-0B42EEB8D7E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707-41C5-AF16-0B42EEB8D7E3}"/>
              </c:ext>
            </c:extLst>
          </c:dPt>
          <c:cat>
            <c:strRef>
              <c:f>Sheet1!$A$2:$A$3</c:f>
              <c:strCache>
                <c:ptCount val="2"/>
                <c:pt idx="0">
                  <c:v>Above Average Rating</c:v>
                </c:pt>
                <c:pt idx="1">
                  <c:v>Average or Below Average Rating</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532D-4B5A-91CE-5785C63F8D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02-4BC8-B1FF-80D0FCA9C05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F02-4BC8-B1FF-80D0FCA9C054}"/>
              </c:ext>
            </c:extLst>
          </c:dPt>
          <c:val>
            <c:numRef>
              <c:f>Sheet1!$B$2:$B$3</c:f>
              <c:numCache>
                <c:formatCode>General</c:formatCode>
                <c:ptCount val="2"/>
                <c:pt idx="0">
                  <c:v>82</c:v>
                </c:pt>
                <c:pt idx="1">
                  <c:v>18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Above Average Rating</c:v>
                      </c:pt>
                      <c:pt idx="1">
                        <c:v>Average or Below Average Rating</c:v>
                      </c:pt>
                    </c:strCache>
                  </c:strRef>
                </c15:cat>
              </c15:filteredCategoryTitle>
            </c:ext>
            <c:ext xmlns:c16="http://schemas.microsoft.com/office/drawing/2014/chart" uri="{C3380CC4-5D6E-409C-BE32-E72D297353CC}">
              <c16:uniqueId val="{00000004-9F02-4BC8-B1FF-80D0FCA9C05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50E2-4F3B-B07B-DF2C8C149D21}"/>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50E2-4F3B-B07B-DF2C8C149D21}"/>
              </c:ext>
            </c:extLst>
          </c:dPt>
          <c:val>
            <c:numRef>
              <c:f>Sheet1!$B$2:$B$3</c:f>
              <c:numCache>
                <c:formatCode>General</c:formatCode>
                <c:ptCount val="2"/>
                <c:pt idx="0">
                  <c:v>71</c:v>
                </c:pt>
                <c:pt idx="1">
                  <c:v>29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Above Average Rating</c:v>
                      </c:pt>
                      <c:pt idx="1">
                        <c:v>Average or Below Average Rating</c:v>
                      </c:pt>
                    </c:strCache>
                  </c:strRef>
                </c15:cat>
              </c15:filteredCategoryTitle>
            </c:ext>
            <c:ext xmlns:c16="http://schemas.microsoft.com/office/drawing/2014/chart" uri="{C3380CC4-5D6E-409C-BE32-E72D297353CC}">
              <c16:uniqueId val="{00000004-50E2-4F3B-B07B-DF2C8C149D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5A03-45F8-A641-0972646C454E}"/>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5A03-45F8-A641-0972646C454E}"/>
              </c:ext>
            </c:extLst>
          </c:dPt>
          <c:val>
            <c:numRef>
              <c:f>Sheet1!$B$2:$B$3</c:f>
              <c:numCache>
                <c:formatCode>General</c:formatCode>
                <c:ptCount val="2"/>
                <c:pt idx="0">
                  <c:v>71</c:v>
                </c:pt>
                <c:pt idx="1">
                  <c:v>29</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Above Average Rating</c:v>
                      </c:pt>
                      <c:pt idx="1">
                        <c:v>Average or Below Average Rating</c:v>
                      </c:pt>
                    </c:strCache>
                  </c:strRef>
                </c15:cat>
              </c15:filteredCategoryTitle>
            </c:ext>
            <c:ext xmlns:c16="http://schemas.microsoft.com/office/drawing/2014/chart" uri="{C3380CC4-5D6E-409C-BE32-E72D297353CC}">
              <c16:uniqueId val="{00000004-5A03-45F8-A641-0972646C45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ADCF-4E96-BCE3-418F89FFA656}"/>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ADCF-4E96-BCE3-418F89FFA656}"/>
              </c:ext>
            </c:extLst>
          </c:dPt>
          <c:val>
            <c:numRef>
              <c:f>Sheet1!$B$2:$B$3</c:f>
              <c:numCache>
                <c:formatCode>General</c:formatCode>
                <c:ptCount val="2"/>
                <c:pt idx="0">
                  <c:v>42</c:v>
                </c:pt>
                <c:pt idx="1">
                  <c:v>58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Challenge</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Major Challenge</c:v>
                      </c:pt>
                      <c:pt idx="1">
                        <c:v>Other Rating</c:v>
                      </c:pt>
                    </c:strCache>
                  </c:strRef>
                </c15:cat>
              </c15:filteredCategoryTitle>
            </c:ext>
            <c:ext xmlns:c16="http://schemas.microsoft.com/office/drawing/2014/chart" uri="{C3380CC4-5D6E-409C-BE32-E72D297353CC}">
              <c16:uniqueId val="{00000004-ADCF-4E96-BCE3-418F89FFA6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Challenge</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ADC5-4EBC-AE3E-55305AD06A55}"/>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ADC5-4EBC-AE3E-55305AD06A55}"/>
              </c:ext>
            </c:extLst>
          </c:dPt>
          <c:cat>
            <c:strRef>
              <c:f>Sheet1!$A$2:$A$3</c:f>
              <c:strCache>
                <c:ptCount val="2"/>
                <c:pt idx="0">
                  <c:v>Major Challenge</c:v>
                </c:pt>
                <c:pt idx="1">
                  <c:v>Other Rating</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0-8592-4AC9-93E3-E96414544B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58D0-45AC-AAD0-58843B6AB86A}"/>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58D0-45AC-AAD0-58843B6AB86A}"/>
              </c:ext>
            </c:extLst>
          </c:dPt>
          <c:val>
            <c:numRef>
              <c:f>Sheet1!$B$2:$B$3</c:f>
              <c:numCache>
                <c:formatCode>General</c:formatCode>
                <c:ptCount val="2"/>
                <c:pt idx="0">
                  <c:v>36</c:v>
                </c:pt>
                <c:pt idx="1">
                  <c:v>64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Challenge</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Major Challenge</c:v>
                      </c:pt>
                      <c:pt idx="1">
                        <c:v>Other Rating</c:v>
                      </c:pt>
                    </c:strCache>
                  </c:strRef>
                </c15:cat>
              </c15:filteredCategoryTitle>
            </c:ext>
            <c:ext xmlns:c16="http://schemas.microsoft.com/office/drawing/2014/chart" uri="{C3380CC4-5D6E-409C-BE32-E72D297353CC}">
              <c16:uniqueId val="{00000004-58D0-45AC-AAD0-58843B6AB8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02-4BC8-B1FF-80D0FCA9C05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9F02-4BC8-B1FF-80D0FCA9C054}"/>
              </c:ext>
            </c:extLst>
          </c:dPt>
          <c:val>
            <c:numRef>
              <c:f>Sheet1!$B$2:$B$3</c:f>
              <c:numCache>
                <c:formatCode>General</c:formatCode>
                <c:ptCount val="2"/>
                <c:pt idx="0">
                  <c:v>92</c:v>
                </c:pt>
                <c:pt idx="1">
                  <c:v>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Above Average Rating</c:v>
                      </c:pt>
                      <c:pt idx="1">
                        <c:v>Average or Below Average Rating</c:v>
                      </c:pt>
                    </c:strCache>
                  </c:strRef>
                </c15:cat>
              </c15:filteredCategoryTitle>
            </c:ext>
            <c:ext xmlns:c16="http://schemas.microsoft.com/office/drawing/2014/chart" uri="{C3380CC4-5D6E-409C-BE32-E72D297353CC}">
              <c16:uniqueId val="{00000004-9F02-4BC8-B1FF-80D0FCA9C05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9FE6-4BB5-AF46-10A83B9F6E54}"/>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9FE6-4BB5-AF46-10A83B9F6E54}"/>
              </c:ext>
            </c:extLst>
          </c:dPt>
          <c:val>
            <c:numRef>
              <c:f>Sheet1!$B$2:$B$3</c:f>
              <c:numCache>
                <c:formatCode>General</c:formatCode>
                <c:ptCount val="2"/>
                <c:pt idx="0">
                  <c:v>36</c:v>
                </c:pt>
                <c:pt idx="1">
                  <c:v>64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Challenge</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Major Challenge</c:v>
                      </c:pt>
                      <c:pt idx="1">
                        <c:v>Other Rating</c:v>
                      </c:pt>
                    </c:strCache>
                  </c:strRef>
                </c15:cat>
              </c15:filteredCategoryTitle>
            </c:ext>
            <c:ext xmlns:c16="http://schemas.microsoft.com/office/drawing/2014/chart" uri="{C3380CC4-5D6E-409C-BE32-E72D297353CC}">
              <c16:uniqueId val="{00000004-9FE6-4BB5-AF46-10A83B9F6E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 Great Deal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Survey (n=50)</c:v>
                </c:pt>
                <c:pt idx="1">
                  <c:v>County Survey (n=59)</c:v>
                </c:pt>
              </c:strCache>
            </c:strRef>
          </c:cat>
          <c:val>
            <c:numRef>
              <c:f>Sheet1!$B$2:$B$3</c:f>
              <c:numCache>
                <c:formatCode>General</c:formatCode>
                <c:ptCount val="2"/>
                <c:pt idx="0">
                  <c:v>8</c:v>
                </c:pt>
                <c:pt idx="1">
                  <c:v>3</c:v>
                </c:pt>
              </c:numCache>
            </c:numRef>
          </c:val>
          <c:extLst>
            <c:ext xmlns:c16="http://schemas.microsoft.com/office/drawing/2014/chart" uri="{C3380CC4-5D6E-409C-BE32-E72D297353CC}">
              <c16:uniqueId val="{00000000-8632-41EC-AE6A-9C8794634DFE}"/>
            </c:ext>
          </c:extLst>
        </c:ser>
        <c:ser>
          <c:idx val="1"/>
          <c:order val="1"/>
          <c:tx>
            <c:strRef>
              <c:f>Sheet1!$C$1</c:f>
              <c:strCache>
                <c:ptCount val="1"/>
                <c:pt idx="0">
                  <c:v>To Some Extent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Survey (n=50)</c:v>
                </c:pt>
                <c:pt idx="1">
                  <c:v>County Survey (n=59)</c:v>
                </c:pt>
              </c:strCache>
            </c:strRef>
          </c:cat>
          <c:val>
            <c:numRef>
              <c:f>Sheet1!$C$2:$C$3</c:f>
              <c:numCache>
                <c:formatCode>General</c:formatCode>
                <c:ptCount val="2"/>
                <c:pt idx="0">
                  <c:v>36</c:v>
                </c:pt>
                <c:pt idx="1">
                  <c:v>34</c:v>
                </c:pt>
              </c:numCache>
            </c:numRef>
          </c:val>
          <c:extLst>
            <c:ext xmlns:c16="http://schemas.microsoft.com/office/drawing/2014/chart" uri="{C3380CC4-5D6E-409C-BE32-E72D297353CC}">
              <c16:uniqueId val="{00000001-8632-41EC-AE6A-9C8794634DFE}"/>
            </c:ext>
          </c:extLst>
        </c:ser>
        <c:ser>
          <c:idx val="2"/>
          <c:order val="2"/>
          <c:tx>
            <c:strRef>
              <c:f>Sheet1!$D$1</c:f>
              <c:strCache>
                <c:ptCount val="1"/>
                <c:pt idx="0">
                  <c:v>With Some Difficulty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Survey (n=50)</c:v>
                </c:pt>
                <c:pt idx="1">
                  <c:v>County Survey (n=59)</c:v>
                </c:pt>
              </c:strCache>
            </c:strRef>
          </c:cat>
          <c:val>
            <c:numRef>
              <c:f>Sheet1!$D$2:$D$3</c:f>
              <c:numCache>
                <c:formatCode>General</c:formatCode>
                <c:ptCount val="2"/>
                <c:pt idx="0">
                  <c:v>46</c:v>
                </c:pt>
                <c:pt idx="1">
                  <c:v>41</c:v>
                </c:pt>
              </c:numCache>
            </c:numRef>
          </c:val>
          <c:extLst>
            <c:ext xmlns:c16="http://schemas.microsoft.com/office/drawing/2014/chart" uri="{C3380CC4-5D6E-409C-BE32-E72D297353CC}">
              <c16:uniqueId val="{00000002-8632-41EC-AE6A-9C8794634DFE}"/>
            </c:ext>
          </c:extLst>
        </c:ser>
        <c:ser>
          <c:idx val="3"/>
          <c:order val="3"/>
          <c:tx>
            <c:strRef>
              <c:f>Sheet1!$E$1</c:f>
              <c:strCache>
                <c:ptCount val="1"/>
                <c:pt idx="0">
                  <c:v>Not At All/Not Undertaken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State Survey (n=50)</c:v>
                </c:pt>
                <c:pt idx="1">
                  <c:v>County Survey (n=59)</c:v>
                </c:pt>
              </c:strCache>
            </c:strRef>
          </c:cat>
          <c:val>
            <c:numRef>
              <c:f>Sheet1!$E$2:$E$3</c:f>
              <c:numCache>
                <c:formatCode>General</c:formatCode>
                <c:ptCount val="2"/>
                <c:pt idx="0">
                  <c:v>10</c:v>
                </c:pt>
                <c:pt idx="1">
                  <c:v>22</c:v>
                </c:pt>
              </c:numCache>
            </c:numRef>
          </c:val>
          <c:extLst>
            <c:ext xmlns:c16="http://schemas.microsoft.com/office/drawing/2014/chart" uri="{C3380CC4-5D6E-409C-BE32-E72D297353CC}">
              <c16:uniqueId val="{00000003-8632-41EC-AE6A-9C8794634DFE}"/>
            </c:ext>
          </c:extLst>
        </c:ser>
        <c:dLbls>
          <c:dLblPos val="outEnd"/>
          <c:showLegendKey val="0"/>
          <c:showVal val="1"/>
          <c:showCatName val="0"/>
          <c:showSerName val="0"/>
          <c:showPercent val="0"/>
          <c:showBubbleSize val="0"/>
        </c:dLbls>
        <c:gapWidth val="150"/>
        <c:axId val="234531840"/>
        <c:axId val="235857024"/>
      </c:barChart>
      <c:catAx>
        <c:axId val="23453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1" i="0" u="none" strike="noStrike" kern="1200" baseline="0">
                <a:solidFill>
                  <a:schemeClr val="tx1">
                    <a:lumMod val="65000"/>
                    <a:lumOff val="35000"/>
                  </a:schemeClr>
                </a:solidFill>
                <a:latin typeface="+mn-lt"/>
                <a:ea typeface="+mn-ea"/>
                <a:cs typeface="+mn-cs"/>
              </a:defRPr>
            </a:pPr>
            <a:endParaRPr lang="en-US"/>
          </a:p>
        </c:txPr>
        <c:crossAx val="235857024"/>
        <c:crosses val="autoZero"/>
        <c:auto val="1"/>
        <c:lblAlgn val="ctr"/>
        <c:lblOffset val="100"/>
        <c:noMultiLvlLbl val="0"/>
      </c:catAx>
      <c:valAx>
        <c:axId val="235857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53184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50E2-4F3B-B07B-DF2C8C149D21}"/>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50E2-4F3B-B07B-DF2C8C149D21}"/>
              </c:ext>
            </c:extLst>
          </c:dPt>
          <c:val>
            <c:numRef>
              <c:f>Sheet1!$B$2:$B$3</c:f>
              <c:numCache>
                <c:formatCode>General</c:formatCode>
                <c:ptCount val="2"/>
                <c:pt idx="0">
                  <c:v>79</c:v>
                </c:pt>
                <c:pt idx="1">
                  <c:v>21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Above Average Rating</c:v>
                      </c:pt>
                      <c:pt idx="1">
                        <c:v>Average or Below Average Rating</c:v>
                      </c:pt>
                    </c:strCache>
                  </c:strRef>
                </c15:cat>
              </c15:filteredCategoryTitle>
            </c:ext>
            <c:ext xmlns:c16="http://schemas.microsoft.com/office/drawing/2014/chart" uri="{C3380CC4-5D6E-409C-BE32-E72D297353CC}">
              <c16:uniqueId val="{00000004-50E2-4F3B-B07B-DF2C8C149D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5A03-45F8-A641-0972646C454E}"/>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5A03-45F8-A641-0972646C454E}"/>
              </c:ext>
            </c:extLst>
          </c:dPt>
          <c:val>
            <c:numRef>
              <c:f>Sheet1!$B$2:$B$3</c:f>
              <c:numCache>
                <c:formatCode>General</c:formatCode>
                <c:ptCount val="2"/>
                <c:pt idx="0">
                  <c:v>85</c:v>
                </c:pt>
                <c:pt idx="1">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Percent</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Above Average Rating</c:v>
                      </c:pt>
                      <c:pt idx="1">
                        <c:v>Average or Below Average Rating</c:v>
                      </c:pt>
                    </c:strCache>
                  </c:strRef>
                </c15:cat>
              </c15:filteredCategoryTitle>
            </c:ext>
            <c:ext xmlns:c16="http://schemas.microsoft.com/office/drawing/2014/chart" uri="{C3380CC4-5D6E-409C-BE32-E72D297353CC}">
              <c16:uniqueId val="{00000004-5A03-45F8-A641-0972646C454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ADCF-4E96-BCE3-418F89FFA656}"/>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ADCF-4E96-BCE3-418F89FFA656}"/>
              </c:ext>
            </c:extLst>
          </c:dPt>
          <c:val>
            <c:numRef>
              <c:f>Sheet1!$B$2:$B$3</c:f>
              <c:numCache>
                <c:formatCode>General</c:formatCode>
                <c:ptCount val="2"/>
                <c:pt idx="0">
                  <c:v>44</c:v>
                </c:pt>
                <c:pt idx="1">
                  <c:v>56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Challenge</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Major Challenge</c:v>
                      </c:pt>
                      <c:pt idx="1">
                        <c:v>Other Rating</c:v>
                      </c:pt>
                    </c:strCache>
                  </c:strRef>
                </c15:cat>
              </c15:filteredCategoryTitle>
            </c:ext>
            <c:ext xmlns:c16="http://schemas.microsoft.com/office/drawing/2014/chart" uri="{C3380CC4-5D6E-409C-BE32-E72D297353CC}">
              <c16:uniqueId val="{00000004-ADCF-4E96-BCE3-418F89FFA6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D9F3AF-AE5B-4EF8-9B6E-DC493D373856}" type="datetimeFigureOut">
              <a:rPr lang="en-US" smtClean="0"/>
              <a:t>1/3/2020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2E9D16-D424-41FD-83F3-994704AA0342}" type="slidenum">
              <a:rPr lang="en-US" smtClean="0"/>
              <a:t>‹#›</a:t>
            </a:fld>
            <a:endParaRPr lang="en-US" dirty="0"/>
          </a:p>
        </p:txBody>
      </p:sp>
    </p:spTree>
    <p:extLst>
      <p:ext uri="{BB962C8B-B14F-4D97-AF65-F5344CB8AC3E}">
        <p14:creationId xmlns:p14="http://schemas.microsoft.com/office/powerpoint/2010/main" val="40264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1</a:t>
            </a:fld>
            <a:endParaRPr lang="en-US" dirty="0"/>
          </a:p>
        </p:txBody>
      </p:sp>
    </p:spTree>
    <p:extLst>
      <p:ext uri="{BB962C8B-B14F-4D97-AF65-F5344CB8AC3E}">
        <p14:creationId xmlns:p14="http://schemas.microsoft.com/office/powerpoint/2010/main" val="373523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3212" cy="3086100"/>
          </a:xfrm>
        </p:spPr>
      </p:sp>
      <p:sp>
        <p:nvSpPr>
          <p:cNvPr id="3" name="Notes Placeholder 2"/>
          <p:cNvSpPr>
            <a:spLocks noGrp="1"/>
          </p:cNvSpPr>
          <p:nvPr>
            <p:ph type="body" idx="1"/>
          </p:nvPr>
        </p:nvSpPr>
        <p:spPr/>
        <p:txBody>
          <a:bodyPr/>
          <a:lstStyle/>
          <a:p>
            <a:pPr defTabSz="864744">
              <a:defRPr/>
            </a:pPr>
            <a:endParaRPr lang="en-US" dirty="0"/>
          </a:p>
        </p:txBody>
      </p:sp>
      <p:sp>
        <p:nvSpPr>
          <p:cNvPr id="4" name="Slide Number Placeholder 3"/>
          <p:cNvSpPr>
            <a:spLocks noGrp="1"/>
          </p:cNvSpPr>
          <p:nvPr>
            <p:ph type="sldNum" sz="quarter" idx="10"/>
          </p:nvPr>
        </p:nvSpPr>
        <p:spPr/>
        <p:txBody>
          <a:bodyPr/>
          <a:lstStyle/>
          <a:p>
            <a:pPr defTabSz="914248">
              <a:defRPr/>
            </a:pPr>
            <a:fld id="{1B33C2DC-AD17-4A1C-8161-0A86C268A887}" type="slidenum">
              <a:rPr lang="en-US">
                <a:solidFill>
                  <a:prstClr val="black"/>
                </a:solidFill>
              </a:rPr>
              <a:pPr defTabSz="914248">
                <a:defRPr/>
              </a:pPr>
              <a:t>16</a:t>
            </a:fld>
            <a:endParaRPr lang="en-US">
              <a:solidFill>
                <a:prstClr val="black"/>
              </a:solidFill>
            </a:endParaRPr>
          </a:p>
        </p:txBody>
      </p:sp>
    </p:spTree>
    <p:extLst>
      <p:ext uri="{BB962C8B-B14F-4D97-AF65-F5344CB8AC3E}">
        <p14:creationId xmlns:p14="http://schemas.microsoft.com/office/powerpoint/2010/main" val="34111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3212" cy="3086100"/>
          </a:xfrm>
        </p:spPr>
      </p:sp>
      <p:sp>
        <p:nvSpPr>
          <p:cNvPr id="3" name="Notes Placeholder 2"/>
          <p:cNvSpPr>
            <a:spLocks noGrp="1"/>
          </p:cNvSpPr>
          <p:nvPr>
            <p:ph type="body" idx="1"/>
          </p:nvPr>
        </p:nvSpPr>
        <p:spPr/>
        <p:txBody>
          <a:bodyPr/>
          <a:lstStyle/>
          <a:p>
            <a:pPr defTabSz="864744">
              <a:defRPr/>
            </a:pPr>
            <a:endParaRPr lang="en-US" dirty="0"/>
          </a:p>
        </p:txBody>
      </p:sp>
      <p:sp>
        <p:nvSpPr>
          <p:cNvPr id="4" name="Slide Number Placeholder 3"/>
          <p:cNvSpPr>
            <a:spLocks noGrp="1"/>
          </p:cNvSpPr>
          <p:nvPr>
            <p:ph type="sldNum" sz="quarter" idx="10"/>
          </p:nvPr>
        </p:nvSpPr>
        <p:spPr/>
        <p:txBody>
          <a:bodyPr/>
          <a:lstStyle/>
          <a:p>
            <a:pPr defTabSz="914248">
              <a:defRPr/>
            </a:pPr>
            <a:fld id="{1B33C2DC-AD17-4A1C-8161-0A86C268A887}" type="slidenum">
              <a:rPr lang="en-US">
                <a:solidFill>
                  <a:prstClr val="black"/>
                </a:solidFill>
              </a:rPr>
              <a:pPr defTabSz="914248">
                <a:defRPr/>
              </a:pPr>
              <a:t>18</a:t>
            </a:fld>
            <a:endParaRPr lang="en-US">
              <a:solidFill>
                <a:prstClr val="black"/>
              </a:solidFill>
            </a:endParaRPr>
          </a:p>
        </p:txBody>
      </p:sp>
    </p:spTree>
    <p:extLst>
      <p:ext uri="{BB962C8B-B14F-4D97-AF65-F5344CB8AC3E}">
        <p14:creationId xmlns:p14="http://schemas.microsoft.com/office/powerpoint/2010/main" val="2616262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3212" cy="3086100"/>
          </a:xfrm>
        </p:spPr>
      </p:sp>
      <p:sp>
        <p:nvSpPr>
          <p:cNvPr id="3" name="Notes Placeholder 2"/>
          <p:cNvSpPr>
            <a:spLocks noGrp="1"/>
          </p:cNvSpPr>
          <p:nvPr>
            <p:ph type="body" idx="1"/>
          </p:nvPr>
        </p:nvSpPr>
        <p:spPr/>
        <p:txBody>
          <a:bodyPr/>
          <a:lstStyle/>
          <a:p>
            <a:pPr defTabSz="864744">
              <a:defRPr/>
            </a:pPr>
            <a:endParaRPr lang="en-US" dirty="0"/>
          </a:p>
        </p:txBody>
      </p:sp>
      <p:sp>
        <p:nvSpPr>
          <p:cNvPr id="4" name="Slide Number Placeholder 3"/>
          <p:cNvSpPr>
            <a:spLocks noGrp="1"/>
          </p:cNvSpPr>
          <p:nvPr>
            <p:ph type="sldNum" sz="quarter" idx="10"/>
          </p:nvPr>
        </p:nvSpPr>
        <p:spPr/>
        <p:txBody>
          <a:bodyPr/>
          <a:lstStyle/>
          <a:p>
            <a:pPr defTabSz="914248">
              <a:defRPr/>
            </a:pPr>
            <a:fld id="{1B33C2DC-AD17-4A1C-8161-0A86C268A887}" type="slidenum">
              <a:rPr lang="en-US">
                <a:solidFill>
                  <a:prstClr val="black"/>
                </a:solidFill>
              </a:rPr>
              <a:pPr defTabSz="914248">
                <a:defRPr/>
              </a:pPr>
              <a:t>19</a:t>
            </a:fld>
            <a:endParaRPr lang="en-US">
              <a:solidFill>
                <a:prstClr val="black"/>
              </a:solidFill>
            </a:endParaRPr>
          </a:p>
        </p:txBody>
      </p:sp>
    </p:spTree>
    <p:extLst>
      <p:ext uri="{BB962C8B-B14F-4D97-AF65-F5344CB8AC3E}">
        <p14:creationId xmlns:p14="http://schemas.microsoft.com/office/powerpoint/2010/main" val="366068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3C2DC-AD17-4A1C-8161-0A86C268A88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9245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3C2DC-AD17-4A1C-8161-0A86C268A88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8151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3C2DC-AD17-4A1C-8161-0A86C268A88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64912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240903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65225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07612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9119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2</a:t>
            </a:fld>
            <a:endParaRPr lang="en-US" dirty="0"/>
          </a:p>
        </p:txBody>
      </p:sp>
    </p:spTree>
    <p:extLst>
      <p:ext uri="{BB962C8B-B14F-4D97-AF65-F5344CB8AC3E}">
        <p14:creationId xmlns:p14="http://schemas.microsoft.com/office/powerpoint/2010/main" val="1641465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1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01634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518555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665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970415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2D1B7-6ADF-4A8F-9974-ED9C7DDBF5E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58115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43</a:t>
            </a:fld>
            <a:endParaRPr lang="en-US" dirty="0"/>
          </a:p>
        </p:txBody>
      </p:sp>
    </p:spTree>
    <p:extLst>
      <p:ext uri="{BB962C8B-B14F-4D97-AF65-F5344CB8AC3E}">
        <p14:creationId xmlns:p14="http://schemas.microsoft.com/office/powerpoint/2010/main" val="3240903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6" y="4473575"/>
            <a:ext cx="5607050" cy="4693004"/>
          </a:xfrm>
        </p:spPr>
        <p:txBody>
          <a:bodyPr/>
          <a:lstStyle/>
          <a:p>
            <a:endParaRPr lang="en-US" dirty="0"/>
          </a:p>
        </p:txBody>
      </p:sp>
      <p:sp>
        <p:nvSpPr>
          <p:cNvPr id="4" name="Slide Number Placeholder 3"/>
          <p:cNvSpPr>
            <a:spLocks noGrp="1"/>
          </p:cNvSpPr>
          <p:nvPr>
            <p:ph type="sldNum" sz="quarter" idx="5"/>
          </p:nvPr>
        </p:nvSpPr>
        <p:spPr/>
        <p:txBody>
          <a:bodyPr/>
          <a:lstStyle/>
          <a:p>
            <a:fld id="{16E6FF80-61D0-44F3-B9FE-D0B3C65D077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0259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55870"/>
            <a:ext cx="5607050" cy="4607168"/>
          </a:xfrm>
        </p:spPr>
        <p:txBody>
          <a:bodyPr/>
          <a:lstStyle/>
          <a:p>
            <a:endParaRPr lang="en-US" b="1" dirty="0"/>
          </a:p>
        </p:txBody>
      </p:sp>
      <p:sp>
        <p:nvSpPr>
          <p:cNvPr id="4" name="Slide Number Placeholder 3"/>
          <p:cNvSpPr>
            <a:spLocks noGrp="1"/>
          </p:cNvSpPr>
          <p:nvPr>
            <p:ph type="sldNum" sz="quarter" idx="5"/>
          </p:nvPr>
        </p:nvSpPr>
        <p:spPr/>
        <p:txBody>
          <a:bodyPr/>
          <a:lstStyle/>
          <a:p>
            <a:fld id="{16E6FF80-61D0-44F3-B9FE-D0B3C65D077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798981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6" y="4473574"/>
            <a:ext cx="5607050" cy="4162425"/>
          </a:xfrm>
        </p:spPr>
        <p:txBody>
          <a:bodyPr/>
          <a:lstStyle/>
          <a:p>
            <a:endParaRPr lang="en-US" dirty="0"/>
          </a:p>
        </p:txBody>
      </p:sp>
      <p:sp>
        <p:nvSpPr>
          <p:cNvPr id="4" name="Slide Number Placeholder 3"/>
          <p:cNvSpPr>
            <a:spLocks noGrp="1"/>
          </p:cNvSpPr>
          <p:nvPr>
            <p:ph type="sldNum" sz="quarter" idx="5"/>
          </p:nvPr>
        </p:nvSpPr>
        <p:spPr/>
        <p:txBody>
          <a:bodyPr/>
          <a:lstStyle/>
          <a:p>
            <a:fld id="{16E6FF80-61D0-44F3-B9FE-D0B3C65D077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2683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3</a:t>
            </a:fld>
            <a:endParaRPr lang="en-US" dirty="0"/>
          </a:p>
        </p:txBody>
      </p:sp>
    </p:spTree>
    <p:extLst>
      <p:ext uri="{BB962C8B-B14F-4D97-AF65-F5344CB8AC3E}">
        <p14:creationId xmlns:p14="http://schemas.microsoft.com/office/powerpoint/2010/main" val="3739338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47</a:t>
            </a:fld>
            <a:endParaRPr lang="en-US" dirty="0"/>
          </a:p>
        </p:txBody>
      </p:sp>
    </p:spTree>
    <p:extLst>
      <p:ext uri="{BB962C8B-B14F-4D97-AF65-F5344CB8AC3E}">
        <p14:creationId xmlns:p14="http://schemas.microsoft.com/office/powerpoint/2010/main" val="344087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A2E9D16-D424-41FD-83F3-994704AA0342}" type="slidenum">
              <a:rPr lang="en-US" smtClean="0"/>
              <a:t>4</a:t>
            </a:fld>
            <a:endParaRPr lang="en-US" dirty="0"/>
          </a:p>
        </p:txBody>
      </p:sp>
    </p:spTree>
    <p:extLst>
      <p:ext uri="{BB962C8B-B14F-4D97-AF65-F5344CB8AC3E}">
        <p14:creationId xmlns:p14="http://schemas.microsoft.com/office/powerpoint/2010/main" val="92193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6</a:t>
            </a:fld>
            <a:endParaRPr lang="en-US" dirty="0"/>
          </a:p>
        </p:txBody>
      </p:sp>
    </p:spTree>
    <p:extLst>
      <p:ext uri="{BB962C8B-B14F-4D97-AF65-F5344CB8AC3E}">
        <p14:creationId xmlns:p14="http://schemas.microsoft.com/office/powerpoint/2010/main" val="130041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7</a:t>
            </a:fld>
            <a:endParaRPr lang="en-US" dirty="0"/>
          </a:p>
        </p:txBody>
      </p:sp>
    </p:spTree>
    <p:extLst>
      <p:ext uri="{BB962C8B-B14F-4D97-AF65-F5344CB8AC3E}">
        <p14:creationId xmlns:p14="http://schemas.microsoft.com/office/powerpoint/2010/main" val="324090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2E9D16-D424-41FD-83F3-994704AA0342}" type="slidenum">
              <a:rPr lang="en-US" smtClean="0"/>
              <a:t>8</a:t>
            </a:fld>
            <a:endParaRPr lang="en-US" dirty="0"/>
          </a:p>
        </p:txBody>
      </p:sp>
    </p:spTree>
    <p:extLst>
      <p:ext uri="{BB962C8B-B14F-4D97-AF65-F5344CB8AC3E}">
        <p14:creationId xmlns:p14="http://schemas.microsoft.com/office/powerpoint/2010/main" val="3240903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890" y="696678"/>
            <a:ext cx="4500620" cy="3486544"/>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C2F57C-BACB-4626-94CA-820C10C2991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196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336" y="1161657"/>
            <a:ext cx="4047728" cy="313505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9FC25-BC52-4EA7-BDFE-E8645C0FE77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3668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50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0.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6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3.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4.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038E77-06B0-438A-8078-A49735D8E9A7}" type="datetime1">
              <a:rPr lang="en-US" smtClean="0"/>
              <a:t>1/3/2020</a:t>
            </a:fld>
            <a:endParaRPr lang="en-US" dirty="0"/>
          </a:p>
        </p:txBody>
      </p:sp>
      <p:sp>
        <p:nvSpPr>
          <p:cNvPr id="5" name="Footer Placeholder 4"/>
          <p:cNvSpPr>
            <a:spLocks noGrp="1"/>
          </p:cNvSpPr>
          <p:nvPr>
            <p:ph type="ftr" sz="quarter" idx="11"/>
          </p:nvPr>
        </p:nvSpPr>
        <p:spPr/>
        <p:txBody>
          <a:bodyPr/>
          <a:lstStyle/>
          <a:p>
            <a:r>
              <a:rPr lang="en-US" dirty="0" smtClean="0"/>
              <a:t>Presentation2</a:t>
            </a:r>
            <a:endParaRPr lang="en-US" dirty="0"/>
          </a:p>
        </p:txBody>
      </p:sp>
      <p:sp>
        <p:nvSpPr>
          <p:cNvPr id="6" name="Slide Number Placeholder 5"/>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307420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A559B3-DBFA-4BEE-A78F-13A7FC7C9B8F}" type="datetime1">
              <a:rPr lang="en-US" smtClean="0"/>
              <a:t>1/3/2020</a:t>
            </a:fld>
            <a:endParaRPr lang="en-US" dirty="0"/>
          </a:p>
        </p:txBody>
      </p:sp>
      <p:sp>
        <p:nvSpPr>
          <p:cNvPr id="5" name="Footer Placeholder 4"/>
          <p:cNvSpPr>
            <a:spLocks noGrp="1"/>
          </p:cNvSpPr>
          <p:nvPr>
            <p:ph type="ftr" sz="quarter" idx="11"/>
          </p:nvPr>
        </p:nvSpPr>
        <p:spPr/>
        <p:txBody>
          <a:bodyPr/>
          <a:lstStyle/>
          <a:p>
            <a:r>
              <a:rPr lang="en-US" dirty="0" smtClean="0"/>
              <a:t>Presentation2</a:t>
            </a:r>
            <a:endParaRPr lang="en-US" dirty="0"/>
          </a:p>
        </p:txBody>
      </p:sp>
      <p:sp>
        <p:nvSpPr>
          <p:cNvPr id="6" name="Slide Number Placeholder 5"/>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22437428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8799608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52564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1005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8961475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630447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727564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6831128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760342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247303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119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91193C-F869-4843-9298-C79039C45FEC}" type="datetime1">
              <a:rPr lang="en-US" smtClean="0"/>
              <a:t>1/3/2020</a:t>
            </a:fld>
            <a:endParaRPr lang="en-US" dirty="0"/>
          </a:p>
        </p:txBody>
      </p:sp>
      <p:sp>
        <p:nvSpPr>
          <p:cNvPr id="5" name="Footer Placeholder 4"/>
          <p:cNvSpPr>
            <a:spLocks noGrp="1"/>
          </p:cNvSpPr>
          <p:nvPr>
            <p:ph type="ftr" sz="quarter" idx="11"/>
          </p:nvPr>
        </p:nvSpPr>
        <p:spPr/>
        <p:txBody>
          <a:bodyPr/>
          <a:lstStyle/>
          <a:p>
            <a:r>
              <a:rPr lang="en-US" dirty="0" smtClean="0"/>
              <a:t>Presentation2</a:t>
            </a:r>
            <a:endParaRPr lang="en-US" dirty="0"/>
          </a:p>
        </p:txBody>
      </p:sp>
      <p:sp>
        <p:nvSpPr>
          <p:cNvPr id="6" name="Slide Number Placeholder 5"/>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17916392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5226128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7333815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6923439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6166911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7508830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8929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2674171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6630535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617519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412468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32926181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97802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92444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640295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890499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077113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1053887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16091402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3497187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566127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83039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6493444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5199893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600613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871127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4196737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45259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5502825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33253518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807760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9654984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864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903119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6160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20500458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1073743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1833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0524734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883301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1308950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92334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8184903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572462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1176595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4338522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0557081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654597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20042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803993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709293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4579942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42725947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631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8651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1837954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5941260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7683015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600205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41709359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5767534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4397286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96092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6973184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7935627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449773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4663134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85971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1616528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24807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9848528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0897229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2645450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3627816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89600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98936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99190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244739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19864392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263813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6859174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4677462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830293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865618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3845059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2288541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0747054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42020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6611798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4058477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24763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45360786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79819770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7942619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24764387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6670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24306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6416804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3016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2EEF4D-E0B1-4ADE-9E61-E47E43A6C3E8}" type="datetime1">
              <a:rPr lang="en-US" smtClean="0"/>
              <a:t>1/3/2020</a:t>
            </a:fld>
            <a:endParaRPr lang="en-US" dirty="0"/>
          </a:p>
        </p:txBody>
      </p:sp>
      <p:sp>
        <p:nvSpPr>
          <p:cNvPr id="5" name="Footer Placeholder 4"/>
          <p:cNvSpPr>
            <a:spLocks noGrp="1"/>
          </p:cNvSpPr>
          <p:nvPr>
            <p:ph type="ftr" sz="quarter" idx="11"/>
          </p:nvPr>
        </p:nvSpPr>
        <p:spPr/>
        <p:txBody>
          <a:bodyPr/>
          <a:lstStyle/>
          <a:p>
            <a:r>
              <a:rPr lang="en-US" dirty="0" smtClean="0"/>
              <a:t>Presentation2</a:t>
            </a:r>
            <a:endParaRPr lang="en-US" dirty="0"/>
          </a:p>
        </p:txBody>
      </p:sp>
      <p:sp>
        <p:nvSpPr>
          <p:cNvPr id="6" name="Slide Number Placeholder 5"/>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745363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5462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189437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3593868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4205379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189648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1219146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6321607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42814420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7498601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2535603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600799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0425252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18405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5315321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8300393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2596341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1151547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47514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832854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5959369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026342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09196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8408936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5861131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8270725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4680166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735811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7160043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4015569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12246830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741809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815757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9012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0483953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2832534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48320276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4875658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36023652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6960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0705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6928642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2274246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9383832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1099807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29773290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2844526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50678832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5646994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3050163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2881123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7537947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76681843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692658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04730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49893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005780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69863447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4573047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385839254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854351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8034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41855819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03679024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7192280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15009157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52694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102148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8512343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99167834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48504403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03866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12816095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7590015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642085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560589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6677815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85534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2389544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715421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9345142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920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727112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9326739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1431710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7811409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0916210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21065337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252482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96872178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6196402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4497594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75715522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90366414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9762881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0612077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397305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9645382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5701888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420753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0548275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34977047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78675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59627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06431633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0184759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7367207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7113047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145256169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58960916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355187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B52FF-3158-412F-A66C-A3E9D3C57B2C}" type="datetime1">
              <a:rPr lang="en-US" smtClean="0"/>
              <a:t>1/3/2020</a:t>
            </a:fld>
            <a:endParaRPr lang="en-US" dirty="0"/>
          </a:p>
        </p:txBody>
      </p:sp>
      <p:sp>
        <p:nvSpPr>
          <p:cNvPr id="5" name="Footer Placeholder 4"/>
          <p:cNvSpPr>
            <a:spLocks noGrp="1"/>
          </p:cNvSpPr>
          <p:nvPr>
            <p:ph type="ftr" sz="quarter" idx="11"/>
          </p:nvPr>
        </p:nvSpPr>
        <p:spPr/>
        <p:txBody>
          <a:bodyPr/>
          <a:lstStyle/>
          <a:p>
            <a:r>
              <a:rPr lang="en-US" dirty="0" smtClean="0"/>
              <a:t>Presentation2</a:t>
            </a:r>
            <a:endParaRPr lang="en-US" dirty="0"/>
          </a:p>
        </p:txBody>
      </p:sp>
      <p:sp>
        <p:nvSpPr>
          <p:cNvPr id="6" name="Slide Number Placeholder 5"/>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2133339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276617726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17641700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403109770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27212997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61889690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9179972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653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5772482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15434049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142926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1605115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8804881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19701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39060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99194932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69718625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733806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201313191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365000190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1290258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3370638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095014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2975513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71405323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84271246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45377331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22421433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456702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4803204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404465908"/>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2922954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229610975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5334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25424541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558031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23105349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07316020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0908130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216582508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30680471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96831008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9133398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29948514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825734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77247832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03634172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19114334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2587879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426308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77108448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333990867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42834083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282596479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176475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2575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26876611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429459449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36599490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114970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20008237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33101687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04633314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4013663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2121269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27684156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896177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24738043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4816556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56726637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12896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27138100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78012879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23150174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399311667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038732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660559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29596838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64502326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35456212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289746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00579756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40569213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93903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2930571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65440039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98678504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83832963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652347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69342655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0066739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69682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7837104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48794761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1417233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3257874804"/>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2861634"/>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404529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65364151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597735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26913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0037691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73923690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17747363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020798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924544584"/>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02869648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67097262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406134087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7010182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75172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47A1B6-E726-4A5F-B888-94FD6ED1365E}" type="datetime1">
              <a:rPr lang="en-US" smtClean="0"/>
              <a:t>1/3/2020</a:t>
            </a:fld>
            <a:endParaRPr lang="en-US" dirty="0"/>
          </a:p>
        </p:txBody>
      </p:sp>
      <p:sp>
        <p:nvSpPr>
          <p:cNvPr id="6" name="Footer Placeholder 5"/>
          <p:cNvSpPr>
            <a:spLocks noGrp="1"/>
          </p:cNvSpPr>
          <p:nvPr>
            <p:ph type="ftr" sz="quarter" idx="11"/>
          </p:nvPr>
        </p:nvSpPr>
        <p:spPr/>
        <p:txBody>
          <a:bodyPr/>
          <a:lstStyle/>
          <a:p>
            <a:r>
              <a:rPr lang="en-US" dirty="0" smtClean="0"/>
              <a:t>Presentation2</a:t>
            </a:r>
            <a:endParaRPr lang="en-US" dirty="0"/>
          </a:p>
        </p:txBody>
      </p:sp>
      <p:sp>
        <p:nvSpPr>
          <p:cNvPr id="7" name="Slide Number Placeholder 6"/>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352124373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3112963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61341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16038894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412974923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92252597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47635237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312131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44867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93032161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5832833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40700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38582005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98156197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5137970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2325122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1931515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09958065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95414356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89086802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1052949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4565082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1314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60577840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55282217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71137355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39163972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3418340905"/>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821244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845224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677782943"/>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17163109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4925666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8904166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63082397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368991724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0452601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42039353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96118330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70962954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3710473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7493227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52600720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828844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065037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139555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363053195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6749721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83223959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86028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44891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23893951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8737771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3808165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7781138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3754710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828284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10916905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3059221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034647324"/>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417676356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905518547"/>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17904088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254778223"/>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89252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9550249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3457466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36679688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828450056"/>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90771383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99023"/>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480563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24145670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542569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1070532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73488412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365078043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163056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360415869"/>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81497689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425964430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15029609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97224613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59154725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7538018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634128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66401969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6207154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283649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1034741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416322378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5399989"/>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88701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3894429680"/>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616528643"/>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45541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556190649"/>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2572633305"/>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86300156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780424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24185397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60411961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147144038"/>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41568099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8001767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02084027"/>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0620159"/>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07832151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445664081"/>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429494247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91095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DA8E8D-6C6C-4C08-9C38-A1ABD0F0211C}" type="datetime1">
              <a:rPr lang="en-US" smtClean="0"/>
              <a:t>1/3/2020</a:t>
            </a:fld>
            <a:endParaRPr lang="en-US" dirty="0"/>
          </a:p>
        </p:txBody>
      </p:sp>
      <p:sp>
        <p:nvSpPr>
          <p:cNvPr id="8" name="Footer Placeholder 7"/>
          <p:cNvSpPr>
            <a:spLocks noGrp="1"/>
          </p:cNvSpPr>
          <p:nvPr>
            <p:ph type="ftr" sz="quarter" idx="11"/>
          </p:nvPr>
        </p:nvSpPr>
        <p:spPr/>
        <p:txBody>
          <a:bodyPr/>
          <a:lstStyle/>
          <a:p>
            <a:r>
              <a:rPr lang="en-US" dirty="0" smtClean="0"/>
              <a:t>Presentation2</a:t>
            </a:r>
            <a:endParaRPr lang="en-US" dirty="0"/>
          </a:p>
        </p:txBody>
      </p:sp>
      <p:sp>
        <p:nvSpPr>
          <p:cNvPr id="9" name="Slide Number Placeholder 8"/>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289640723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120201845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17398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241458"/>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56151499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2327777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1509965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1505208966"/>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180124186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spid="_x0000_s92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4"/>
                        <a:ext cx="1587" cy="1587"/>
                      </a:xfrm>
                      <a:prstGeom prst="rect">
                        <a:avLst/>
                      </a:prstGeom>
                    </p:spPr>
                  </p:pic>
                </p:oleObj>
              </mc:Fallback>
            </mc:AlternateContent>
          </a:graphicData>
        </a:graphic>
      </p:graphicFrame>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763699687"/>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8977893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42201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55782092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19787996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415177721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45911888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894470095"/>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97305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93640979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118655044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931471546"/>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229018507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440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6809135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318409"/>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842433651"/>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556474771"/>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0993006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©2017 Mission Measurement</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2299858780"/>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cSld name="Regular Full Page | Header / Tex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2264" y="600468"/>
            <a:ext cx="8467344" cy="313932"/>
          </a:xfrm>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gn="l" rtl="0" eaLnBrk="1" fontAlgn="base" hangingPunct="1">
              <a:lnSpc>
                <a:spcPct val="100000"/>
              </a:lnSpc>
              <a:spcBef>
                <a:spcPts val="400"/>
              </a:spcBef>
              <a:spcAft>
                <a:spcPct val="0"/>
              </a:spcAft>
              <a:buFont typeface="Arial" charset="0"/>
              <a:defRPr lang="en-US" sz="1800" kern="1200" spc="0" baseline="0" dirty="0" smtClean="0">
                <a:solidFill>
                  <a:schemeClr val="tx1">
                    <a:lumMod val="50000"/>
                  </a:schemeClr>
                </a:solidFill>
                <a:latin typeface="+mn-lt"/>
                <a:ea typeface="+mn-ea"/>
                <a:cs typeface="+mn-cs"/>
              </a:defRPr>
            </a:lvl1pPr>
            <a:lvl2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mn-lt"/>
                <a:ea typeface="+mn-ea"/>
                <a:cs typeface="+mn-cs"/>
              </a:defRPr>
            </a:lvl2pPr>
            <a:lvl3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mn-lt"/>
                <a:ea typeface="+mn-ea"/>
                <a:cs typeface="+mn-cs"/>
              </a:defRPr>
            </a:lvl3pPr>
            <a:lvl4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mn-lt"/>
                <a:ea typeface="+mn-ea"/>
                <a:cs typeface="+mn-cs"/>
              </a:defRPr>
            </a:lvl4pPr>
            <a:lvl5pPr algn="l" rtl="0" eaLnBrk="1" fontAlgn="base" hangingPunct="1">
              <a:lnSpc>
                <a:spcPct val="100000"/>
              </a:lnSpc>
              <a:spcBef>
                <a:spcPts val="400"/>
              </a:spcBef>
              <a:spcAft>
                <a:spcPct val="0"/>
              </a:spcAft>
              <a:buFont typeface="Arial" charset="0"/>
              <a:defRPr lang="en-US" sz="1600" kern="1200" spc="0" baseline="0" dirty="0">
                <a:solidFill>
                  <a:schemeClr val="tx1">
                    <a:lumMod val="50000"/>
                  </a:schemeClr>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039920"/>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6"/>
            <a:ext cx="2133600" cy="365125"/>
          </a:xfrm>
          <a:prstGeom prst="rect">
            <a:avLst/>
          </a:prstGeom>
        </p:spPr>
        <p:txBody>
          <a:bodyPr/>
          <a:lstStyle/>
          <a:p>
            <a:pPr defTabSz="914267"/>
            <a:fld id="{39EF0900-C81C-49DB-A7F1-35C7D5B8A095}" type="datetimeFigureOut">
              <a:rPr lang="en-US" smtClean="0">
                <a:solidFill>
                  <a:srgbClr val="424242"/>
                </a:solidFill>
              </a:rPr>
              <a:pPr defTabSz="914267"/>
              <a:t>1/3/2020</a:t>
            </a:fld>
            <a:endParaRPr lang="en-US" dirty="0">
              <a:solidFill>
                <a:srgbClr val="424242"/>
              </a:solidFill>
            </a:endParaRPr>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pPr defTabSz="914267"/>
            <a:r>
              <a:rPr lang="en-US" dirty="0">
                <a:solidFill>
                  <a:srgbClr val="424242"/>
                </a:solidFill>
              </a:rPr>
              <a:t>© Mission Measurement 2012</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defTabSz="914267"/>
            <a:fld id="{7B256501-47FF-4220-8542-C785F4409385}" type="slidenum">
              <a:rPr lang="en-US" smtClean="0">
                <a:solidFill>
                  <a:srgbClr val="424242"/>
                </a:solidFill>
              </a:rPr>
              <a:pPr defTabSz="914267"/>
              <a:t>‹#›</a:t>
            </a:fld>
            <a:endParaRPr lang="en-US" dirty="0">
              <a:solidFill>
                <a:srgbClr val="424242"/>
              </a:solidFill>
            </a:endParaRPr>
          </a:p>
        </p:txBody>
      </p:sp>
    </p:spTree>
    <p:extLst>
      <p:ext uri="{BB962C8B-B14F-4D97-AF65-F5344CB8AC3E}">
        <p14:creationId xmlns:p14="http://schemas.microsoft.com/office/powerpoint/2010/main" val="127635020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p:cSld name="Title and content box - no bullets">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2" y="274638"/>
            <a:ext cx="7858125" cy="557430"/>
          </a:xfrm>
          <a:prstGeom prst="rect">
            <a:avLst/>
          </a:prstGeom>
          <a:noFill/>
          <a:ln>
            <a:noFill/>
          </a:ln>
        </p:spPr>
        <p:txBody>
          <a:bodyPr wrap="square" lIns="91425" tIns="91425" rIns="91425" bIns="91425" anchor="t" anchorCtr="0"/>
          <a:lstStyle>
            <a:lvl1pPr marL="0" marR="0" lvl="0" indent="0" algn="l" rtl="0">
              <a:spcBef>
                <a:spcPts val="0"/>
              </a:spcBef>
              <a:buClr>
                <a:srgbClr val="13A0F2"/>
              </a:buClr>
              <a:buFont typeface="Calibri"/>
              <a:buNone/>
              <a:defRPr sz="2850" b="0" i="0" u="none" strike="noStrike" cap="none">
                <a:solidFill>
                  <a:srgbClr val="13A0F2"/>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3" name="Shape 13"/>
          <p:cNvSpPr txBox="1">
            <a:spLocks noGrp="1"/>
          </p:cNvSpPr>
          <p:nvPr>
            <p:ph type="body" idx="1"/>
          </p:nvPr>
        </p:nvSpPr>
        <p:spPr>
          <a:xfrm>
            <a:off x="457200" y="1362075"/>
            <a:ext cx="7696200" cy="553968"/>
          </a:xfrm>
          <a:prstGeom prst="rect">
            <a:avLst/>
          </a:prstGeom>
          <a:noFill/>
          <a:ln>
            <a:noFill/>
          </a:ln>
        </p:spPr>
        <p:txBody>
          <a:bodyPr wrap="square" lIns="91425" tIns="91425" rIns="91425" bIns="91425" anchor="t" anchorCtr="0"/>
          <a:lstStyle>
            <a:lvl1pPr marL="0" marR="0" lvl="0" indent="0" algn="l" rtl="0">
              <a:lnSpc>
                <a:spcPct val="100000"/>
              </a:lnSpc>
              <a:spcBef>
                <a:spcPts val="480"/>
              </a:spcBef>
              <a:spcAft>
                <a:spcPts val="0"/>
              </a:spcAft>
              <a:buClr>
                <a:schemeClr val="dk1"/>
              </a:buClr>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 name="Shape 14"/>
          <p:cNvSpPr txBox="1"/>
          <p:nvPr/>
        </p:nvSpPr>
        <p:spPr>
          <a:xfrm>
            <a:off x="8293585" y="6569685"/>
            <a:ext cx="138500" cy="369332"/>
          </a:xfrm>
          <a:prstGeom prst="rect">
            <a:avLst/>
          </a:prstGeom>
          <a:noFill/>
          <a:ln>
            <a:noFill/>
          </a:ln>
        </p:spPr>
        <p:txBody>
          <a:bodyPr wrap="square" lIns="68569" tIns="34275" rIns="68569" bIns="34275" anchor="t" anchorCtr="0">
            <a:noAutofit/>
          </a:bodyPr>
          <a:lstStyle/>
          <a:p>
            <a:pPr defTabSz="914267"/>
            <a:endParaRPr sz="135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9270191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3_Regular 2 Colum Page | Header / Text /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315224" y="1674055"/>
            <a:ext cx="4069080" cy="4193345"/>
          </a:xfrm>
        </p:spPr>
        <p:txBody>
          <a:bodyPr>
            <a:normAutofit/>
          </a:bodyPr>
          <a:lstStyle>
            <a:lvl1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1pPr>
            <a:lvl2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2pPr>
            <a:lvl3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3pPr>
            <a:lvl4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4pPr>
            <a:lvl5pPr algn="l" rtl="0" eaLnBrk="1" fontAlgn="base" hangingPunct="1">
              <a:lnSpc>
                <a:spcPct val="100000"/>
              </a:lnSpc>
              <a:spcBef>
                <a:spcPts val="400"/>
              </a:spcBef>
              <a:spcAft>
                <a:spcPct val="0"/>
              </a:spcAft>
              <a:buFont typeface="Arial" charset="0"/>
              <a:defRPr lang="en-US" sz="1600" kern="1200" spc="0" baseline="0" dirty="0">
                <a:solidFill>
                  <a:schemeClr val="tx1">
                    <a:lumMod val="50000"/>
                  </a:schemeClr>
                </a:solidFill>
                <a:latin typeface="Segoe UI" panose="020B0502040204020203"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7012" y="1674055"/>
            <a:ext cx="4069080" cy="4193345"/>
          </a:xfrm>
        </p:spPr>
        <p:txBody>
          <a:bodyPr>
            <a:normAutofit/>
          </a:bodyPr>
          <a:lstStyle>
            <a:lvl1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1pPr>
            <a:lvl2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2pPr>
            <a:lvl3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3pPr>
            <a:lvl4pPr algn="l" rtl="0" eaLnBrk="1" fontAlgn="base" hangingPunct="1">
              <a:lnSpc>
                <a:spcPct val="100000"/>
              </a:lnSpc>
              <a:spcBef>
                <a:spcPts val="400"/>
              </a:spcBef>
              <a:spcAft>
                <a:spcPct val="0"/>
              </a:spcAft>
              <a:buFont typeface="Arial" charset="0"/>
              <a:defRPr lang="en-US" sz="1600" kern="1200" spc="0" baseline="0" dirty="0" smtClean="0">
                <a:solidFill>
                  <a:schemeClr val="tx1">
                    <a:lumMod val="50000"/>
                  </a:schemeClr>
                </a:solidFill>
                <a:latin typeface="Segoe UI" panose="020B0502040204020203" pitchFamily="34" charset="0"/>
                <a:ea typeface="+mn-ea"/>
                <a:cs typeface="+mn-cs"/>
              </a:defRPr>
            </a:lvl4pPr>
            <a:lvl5pPr algn="l" rtl="0" eaLnBrk="1" fontAlgn="base" hangingPunct="1">
              <a:lnSpc>
                <a:spcPct val="100000"/>
              </a:lnSpc>
              <a:spcBef>
                <a:spcPts val="400"/>
              </a:spcBef>
              <a:spcAft>
                <a:spcPct val="0"/>
              </a:spcAft>
              <a:buFont typeface="Arial" charset="0"/>
              <a:defRPr lang="en-US" sz="1600" kern="1200" spc="0" baseline="0" dirty="0">
                <a:solidFill>
                  <a:schemeClr val="tx1">
                    <a:lumMod val="50000"/>
                  </a:schemeClr>
                </a:solidFill>
                <a:latin typeface="Segoe UI" panose="020B0502040204020203"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0" hasCustomPrompt="1"/>
          </p:nvPr>
        </p:nvSpPr>
        <p:spPr>
          <a:xfrm>
            <a:off x="310252" y="1345820"/>
            <a:ext cx="4071968" cy="276999"/>
          </a:xfrm>
        </p:spPr>
        <p:txBody>
          <a:bodyPr/>
          <a:lstStyle>
            <a:lvl1pPr>
              <a:buFontTx/>
              <a:buNone/>
              <a:defRPr sz="1800" b="1" baseline="0">
                <a:solidFill>
                  <a:schemeClr val="accent1"/>
                </a:solidFill>
                <a:latin typeface="Segoe UI" panose="020B0502040204020203" pitchFamily="34" charset="0"/>
                <a:cs typeface="Arial" pitchFamily="34" charset="0"/>
              </a:defRPr>
            </a:lvl1pPr>
            <a:lvl5pPr algn="l">
              <a:buNone/>
              <a:defRPr b="1">
                <a:solidFill>
                  <a:schemeClr val="accent1"/>
                </a:solidFill>
              </a:defRPr>
            </a:lvl5pPr>
          </a:lstStyle>
          <a:p>
            <a:pPr lvl="0"/>
            <a:r>
              <a:rPr lang="en-US" dirty="0"/>
              <a:t>TITLE IF NEEDED</a:t>
            </a:r>
          </a:p>
        </p:txBody>
      </p:sp>
      <p:sp>
        <p:nvSpPr>
          <p:cNvPr id="6" name="Text Placeholder 6"/>
          <p:cNvSpPr>
            <a:spLocks noGrp="1"/>
          </p:cNvSpPr>
          <p:nvPr>
            <p:ph type="body" sz="quarter" idx="11" hasCustomPrompt="1"/>
          </p:nvPr>
        </p:nvSpPr>
        <p:spPr>
          <a:xfrm>
            <a:off x="4713442" y="1345820"/>
            <a:ext cx="4071968" cy="276999"/>
          </a:xfrm>
        </p:spPr>
        <p:txBody>
          <a:bodyPr/>
          <a:lstStyle>
            <a:lvl1pPr>
              <a:buFontTx/>
              <a:buNone/>
              <a:defRPr sz="1800" b="1" baseline="0">
                <a:solidFill>
                  <a:schemeClr val="accent1"/>
                </a:solidFill>
                <a:latin typeface="Segoe UI" panose="020B0502040204020203" pitchFamily="34" charset="0"/>
                <a:cs typeface="Arial" pitchFamily="34" charset="0"/>
              </a:defRPr>
            </a:lvl1pPr>
            <a:lvl5pPr algn="l">
              <a:buNone/>
              <a:defRPr b="1">
                <a:solidFill>
                  <a:schemeClr val="accent1"/>
                </a:solidFill>
              </a:defRPr>
            </a:lvl5pPr>
          </a:lstStyle>
          <a:p>
            <a:pPr lvl="0"/>
            <a:r>
              <a:rPr lang="en-US" dirty="0"/>
              <a:t>TITLE IF NEEDED</a:t>
            </a:r>
          </a:p>
        </p:txBody>
      </p:sp>
      <p:sp>
        <p:nvSpPr>
          <p:cNvPr id="8"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295466119"/>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80A18-8481-4322-B13C-4CF33DC25C4E}"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924816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5405570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A0FE4F-148C-47F5-8F3B-462ABC095E8C}"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198580190"/>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2FB711-8D58-4CEE-A0A8-0486FD9B994A}"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878189799"/>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772D86-2E4A-4F1F-9153-C7AE2C0B9062}" type="datetime1">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7" name="Slide Number Placeholder 6"/>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23756844"/>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B9D206-32DE-4BA3-B76F-8C38081E89EF}" type="datetime1">
              <a:rPr lang="en-US" smtClean="0">
                <a:solidFill>
                  <a:prstClr val="black">
                    <a:tint val="75000"/>
                  </a:prstClr>
                </a:solidFill>
              </a:rPr>
              <a:pPr/>
              <a:t>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9" name="Slide Number Placeholder 8"/>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3931176228"/>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32694C-6BC5-4FCB-83B2-D1E59FDE5137}" type="datetime1">
              <a:rPr lang="en-US" smtClean="0">
                <a:solidFill>
                  <a:prstClr val="black">
                    <a:tint val="75000"/>
                  </a:prstClr>
                </a:solidFill>
              </a:rPr>
              <a:pPr/>
              <a:t>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5" name="Slide Number Placeholder 4"/>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179066055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E3E7E-EB6C-4BB9-A2E2-A3E19C095C45}" type="datetime1">
              <a:rPr lang="en-US" smtClean="0">
                <a:solidFill>
                  <a:prstClr val="black">
                    <a:tint val="75000"/>
                  </a:prstClr>
                </a:solidFill>
              </a:rPr>
              <a:pPr/>
              <a:t>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4" name="Slide Number Placeholder 3"/>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1016195060"/>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34DE57-749D-4CF5-A1C6-A82E8C9CE327}" type="datetime1">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7" name="Slide Number Placeholder 6"/>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31585688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EB893-532C-4CF5-A516-7613C72EFDA0}" type="datetime1">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7" name="Slide Number Placeholder 6"/>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908537449"/>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71D5DC-0C31-4201-8324-DDF70D75A121}"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22417303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657689-3589-425D-BE3A-69367A9A03F3}"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
        <p:nvSpPr>
          <p:cNvPr id="20" name="TextBox 19"/>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472C4">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472C4">
                    <a:lumMod val="60000"/>
                    <a:lumOff val="40000"/>
                  </a:srgbClr>
                </a:solidFill>
                <a:latin typeface="Arial"/>
              </a:rPr>
              <a:t>”</a:t>
            </a:r>
            <a:endParaRPr lang="en-US" dirty="0">
              <a:solidFill>
                <a:srgbClr val="4472C4">
                  <a:lumMod val="60000"/>
                  <a:lumOff val="40000"/>
                </a:srgbClr>
              </a:solidFill>
              <a:latin typeface="Arial"/>
            </a:endParaRPr>
          </a:p>
        </p:txBody>
      </p:sp>
    </p:spTree>
    <p:extLst>
      <p:ext uri="{BB962C8B-B14F-4D97-AF65-F5344CB8AC3E}">
        <p14:creationId xmlns:p14="http://schemas.microsoft.com/office/powerpoint/2010/main" val="778458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736814781"/>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409779-3F1A-4E35-9805-F5C3793FEF2E}"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15004973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9ED81-2147-4F10-ACD1-42A37E380D70}"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472C4">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a:r>
              <a:rPr lang="en-US" sz="8000" dirty="0">
                <a:ln w="3175" cmpd="sng">
                  <a:noFill/>
                </a:ln>
                <a:solidFill>
                  <a:srgbClr val="4472C4">
                    <a:lumMod val="60000"/>
                    <a:lumOff val="40000"/>
                  </a:srgbClr>
                </a:solidFill>
                <a:latin typeface="Arial"/>
              </a:rPr>
              <a:t>”</a:t>
            </a:r>
          </a:p>
        </p:txBody>
      </p:sp>
    </p:spTree>
    <p:extLst>
      <p:ext uri="{BB962C8B-B14F-4D97-AF65-F5344CB8AC3E}">
        <p14:creationId xmlns:p14="http://schemas.microsoft.com/office/powerpoint/2010/main" val="302100154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5406A1-6948-42CD-873E-F3992C3E53D2}"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1398219195"/>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7CC523-2658-4CA6-B979-456E1EFC86ED}"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37725952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AA550D-5300-4454-A6A6-CC9E62405CFE}"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12"/>
          </p:nvPr>
        </p:nvSpPr>
        <p:spPr/>
        <p:txBody>
          <a:bodyPr/>
          <a:lstStyle/>
          <a:p>
            <a:fld id="{36428FF2-AE34-470D-8278-D1EDDB0E0874}" type="slidenum">
              <a:rPr lang="en-US" smtClean="0">
                <a:solidFill>
                  <a:srgbClr val="4472C4"/>
                </a:solidFill>
              </a:rPr>
              <a:pPr/>
              <a:t>‹#›</a:t>
            </a:fld>
            <a:endParaRPr lang="en-US">
              <a:solidFill>
                <a:srgbClr val="4472C4"/>
              </a:solidFill>
            </a:endParaRPr>
          </a:p>
        </p:txBody>
      </p:sp>
    </p:spTree>
    <p:extLst>
      <p:ext uri="{BB962C8B-B14F-4D97-AF65-F5344CB8AC3E}">
        <p14:creationId xmlns:p14="http://schemas.microsoft.com/office/powerpoint/2010/main" val="164482072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 y="0"/>
            <a:ext cx="9142858" cy="6857143"/>
          </a:xfrm>
          <a:prstGeom prst="rect">
            <a:avLst/>
          </a:prstGeom>
        </p:spPr>
      </p:pic>
      <p:sp>
        <p:nvSpPr>
          <p:cNvPr id="9" name="Text Placeholder 8"/>
          <p:cNvSpPr>
            <a:spLocks noGrp="1"/>
          </p:cNvSpPr>
          <p:nvPr>
            <p:ph type="body" sz="quarter" idx="10" hasCustomPrompt="1"/>
          </p:nvPr>
        </p:nvSpPr>
        <p:spPr>
          <a:xfrm>
            <a:off x="1142" y="3124200"/>
            <a:ext cx="9142858" cy="533400"/>
          </a:xfrm>
        </p:spPr>
        <p:txBody>
          <a:bodyPr/>
          <a:lstStyle>
            <a:lvl1pPr marL="0" indent="0" algn="ctr">
              <a:buNone/>
              <a:defRPr sz="3200" baseline="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a:lnSpc>
                <a:spcPct val="110000"/>
              </a:lnSpc>
              <a:spcAft>
                <a:spcPts val="1200"/>
              </a:spcAft>
            </a:pPr>
            <a:r>
              <a:rPr lang="en-US" sz="2400" b="1" dirty="0" smtClean="0">
                <a:solidFill>
                  <a:schemeClr val="bg1"/>
                </a:solidFill>
              </a:rPr>
              <a:t>Title</a:t>
            </a:r>
          </a:p>
        </p:txBody>
      </p:sp>
      <p:sp>
        <p:nvSpPr>
          <p:cNvPr id="13" name="Text Placeholder 12"/>
          <p:cNvSpPr>
            <a:spLocks noGrp="1"/>
          </p:cNvSpPr>
          <p:nvPr>
            <p:ph type="body" sz="quarter" idx="11" hasCustomPrompt="1"/>
          </p:nvPr>
        </p:nvSpPr>
        <p:spPr>
          <a:xfrm>
            <a:off x="1142" y="3886200"/>
            <a:ext cx="9142858" cy="364123"/>
          </a:xfrm>
        </p:spPr>
        <p:txBody>
          <a:bodyPr>
            <a:normAutofit/>
          </a:bodyPr>
          <a:lstStyle>
            <a:lvl1pPr marL="0" indent="0" algn="ctr">
              <a:buNone/>
              <a:defRPr sz="1600" i="1" baseline="0">
                <a:solidFill>
                  <a:schemeClr val="bg1"/>
                </a:solidFill>
              </a:defRPr>
            </a:lvl1pPr>
          </a:lstStyle>
          <a:p>
            <a:pPr lvl="0"/>
            <a:r>
              <a:rPr lang="en-US" dirty="0" smtClean="0"/>
              <a:t>Month #, Year</a:t>
            </a:r>
            <a:endParaRPr lang="en-US" dirty="0"/>
          </a:p>
        </p:txBody>
      </p:sp>
      <p:sp>
        <p:nvSpPr>
          <p:cNvPr id="15" name="Text Placeholder 14"/>
          <p:cNvSpPr>
            <a:spLocks noGrp="1"/>
          </p:cNvSpPr>
          <p:nvPr>
            <p:ph type="body" sz="quarter" idx="12" hasCustomPrompt="1"/>
          </p:nvPr>
        </p:nvSpPr>
        <p:spPr>
          <a:xfrm>
            <a:off x="0" y="4360863"/>
            <a:ext cx="9144000" cy="363537"/>
          </a:xfrm>
        </p:spPr>
        <p:txBody>
          <a:bodyPr>
            <a:noAutofit/>
          </a:bodyPr>
          <a:lstStyle>
            <a:lvl1pPr marL="0" indent="0" algn="ctr">
              <a:buNone/>
              <a:defRPr sz="1600" i="1">
                <a:solidFill>
                  <a:schemeClr val="bg1"/>
                </a:solidFill>
              </a:defRPr>
            </a:lvl1pPr>
            <a:lvl2pPr>
              <a:defRPr sz="1600" i="1">
                <a:solidFill>
                  <a:schemeClr val="bg1"/>
                </a:solidFill>
              </a:defRPr>
            </a:lvl2pPr>
            <a:lvl3pPr>
              <a:defRPr sz="1600" i="1">
                <a:solidFill>
                  <a:schemeClr val="bg1"/>
                </a:solidFill>
              </a:defRPr>
            </a:lvl3pPr>
            <a:lvl4pPr>
              <a:defRPr sz="1600" i="1">
                <a:solidFill>
                  <a:schemeClr val="bg1"/>
                </a:solidFill>
              </a:defRPr>
            </a:lvl4pPr>
            <a:lvl5pPr>
              <a:defRPr sz="1600" i="1">
                <a:solidFill>
                  <a:schemeClr val="bg1"/>
                </a:solidFill>
              </a:defRPr>
            </a:lvl5pPr>
          </a:lstStyle>
          <a:p>
            <a:pPr lvl="0"/>
            <a:r>
              <a:rPr lang="en-US" dirty="0" smtClean="0"/>
              <a:t>Margaret Schultze, VDSS Commissioner</a:t>
            </a:r>
            <a:endParaRPr lang="en-US" dirty="0"/>
          </a:p>
        </p:txBody>
      </p:sp>
    </p:spTree>
    <p:extLst>
      <p:ext uri="{BB962C8B-B14F-4D97-AF65-F5344CB8AC3E}">
        <p14:creationId xmlns:p14="http://schemas.microsoft.com/office/powerpoint/2010/main" val="2945812211"/>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175493"/>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320502"/>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866589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426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32666146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93592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
            <a:ext cx="9144000" cy="1295401"/>
          </a:xfrm>
          <a:prstGeom prst="rect">
            <a:avLst/>
          </a:prstGeom>
          <a:solidFill>
            <a:srgbClr val="005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543800" y="-1"/>
            <a:ext cx="1600200" cy="12954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8" name="TextBox 7"/>
          <p:cNvSpPr txBox="1"/>
          <p:nvPr userDrawn="1"/>
        </p:nvSpPr>
        <p:spPr>
          <a:xfrm>
            <a:off x="8001000" y="-33483"/>
            <a:ext cx="1295400" cy="2554545"/>
          </a:xfrm>
          <a:prstGeom prst="rect">
            <a:avLst/>
          </a:prstGeom>
          <a:noFill/>
        </p:spPr>
        <p:txBody>
          <a:bodyPr wrap="square" rtlCol="0">
            <a:spAutoFit/>
          </a:bodyPr>
          <a:lstStyle/>
          <a:p>
            <a:fld id="{59E694B7-7D74-48D4-B98D-83E8B8CA19A4}" type="slidenum">
              <a:rPr lang="en-US" sz="8000" smtClean="0">
                <a:solidFill>
                  <a:prstClr val="white"/>
                </a:solidFill>
                <a:latin typeface="Tw Cen MT Condensed Extra Bold" panose="020B0803020202020204" pitchFamily="34" charset="0"/>
              </a:rPr>
              <a:pPr/>
              <a:t>‹#›</a:t>
            </a:fld>
            <a:endParaRPr lang="en-US" sz="8000" dirty="0">
              <a:solidFill>
                <a:prstClr val="white"/>
              </a:solidFill>
              <a:latin typeface="Tw Cen MT Condensed Extra Bold" panose="020B0803020202020204" pitchFamily="34" charset="0"/>
            </a:endParaRPr>
          </a:p>
        </p:txBody>
      </p:sp>
      <p:sp>
        <p:nvSpPr>
          <p:cNvPr id="9" name="Rectangle 8"/>
          <p:cNvSpPr/>
          <p:nvPr userDrawn="1"/>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10" name="Text Placeholder 7"/>
          <p:cNvSpPr>
            <a:spLocks noGrp="1"/>
          </p:cNvSpPr>
          <p:nvPr>
            <p:ph type="body" sz="half" idx="2"/>
          </p:nvPr>
        </p:nvSpPr>
        <p:spPr>
          <a:xfrm>
            <a:off x="685800" y="1524000"/>
            <a:ext cx="7010400" cy="4621057"/>
          </a:xfrm>
        </p:spPr>
        <p:txBody>
          <a:bodyPr>
            <a:noAutofit/>
          </a:bodyPr>
          <a:lstStyle/>
          <a:p>
            <a:pPr lvl="0">
              <a:spcBef>
                <a:spcPts val="0"/>
              </a:spcBef>
              <a:spcAft>
                <a:spcPts val="1200"/>
              </a:spcAft>
            </a:pPr>
            <a:r>
              <a:rPr lang="en-US" sz="1600" smtClean="0"/>
              <a:t>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5394366"/>
            <a:ext cx="823827" cy="823827"/>
          </a:xfrm>
          <a:prstGeom prst="rect">
            <a:avLst/>
          </a:prstGeom>
        </p:spPr>
      </p:pic>
      <p:sp>
        <p:nvSpPr>
          <p:cNvPr id="15" name="Text Placeholder 14"/>
          <p:cNvSpPr>
            <a:spLocks noGrp="1"/>
          </p:cNvSpPr>
          <p:nvPr>
            <p:ph type="body" sz="quarter" idx="10" hasCustomPrompt="1"/>
          </p:nvPr>
        </p:nvSpPr>
        <p:spPr>
          <a:xfrm>
            <a:off x="228600" y="152400"/>
            <a:ext cx="7010400" cy="990600"/>
          </a:xfrm>
        </p:spPr>
        <p:txBody>
          <a:bodyPr>
            <a:normAutofit/>
          </a:bodyPr>
          <a:lstStyle>
            <a:lvl1pPr marL="0" indent="0">
              <a:buNone/>
              <a:defRPr sz="4800" b="1">
                <a:solidFill>
                  <a:schemeClr val="bg1"/>
                </a:solidFill>
              </a:defRPr>
            </a:lvl1pPr>
          </a:lstStyle>
          <a:p>
            <a:pPr lvl="0"/>
            <a:r>
              <a:rPr lang="en-US" dirty="0" smtClean="0"/>
              <a:t>Slide Title</a:t>
            </a:r>
            <a:endParaRPr lang="en-US" dirty="0"/>
          </a:p>
        </p:txBody>
      </p:sp>
    </p:spTree>
    <p:extLst>
      <p:ext uri="{BB962C8B-B14F-4D97-AF65-F5344CB8AC3E}">
        <p14:creationId xmlns:p14="http://schemas.microsoft.com/office/powerpoint/2010/main" val="181577167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32080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181293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25682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19450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0"/>
            <a:ext cx="9142858" cy="6857143"/>
          </a:xfrm>
          <a:prstGeom prst="rect">
            <a:avLst/>
          </a:prstGeom>
        </p:spPr>
      </p:pic>
    </p:spTree>
    <p:extLst>
      <p:ext uri="{BB962C8B-B14F-4D97-AF65-F5344CB8AC3E}">
        <p14:creationId xmlns:p14="http://schemas.microsoft.com/office/powerpoint/2010/main" val="176414728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p:cSld name="Left Page">
    <p:spTree>
      <p:nvGrpSpPr>
        <p:cNvPr id="1" name=""/>
        <p:cNvGrpSpPr/>
        <p:nvPr/>
      </p:nvGrpSpPr>
      <p:grpSpPr>
        <a:xfrm>
          <a:off x="0" y="0"/>
          <a:ext cx="0" cy="0"/>
          <a:chOff x="0" y="0"/>
          <a:chExt cx="0" cy="0"/>
        </a:xfrm>
      </p:grpSpPr>
      <p:sp>
        <p:nvSpPr>
          <p:cNvPr id="2" name="Title 1"/>
          <p:cNvSpPr>
            <a:spLocks noGrp="1"/>
          </p:cNvSpPr>
          <p:nvPr>
            <p:ph type="title"/>
          </p:nvPr>
        </p:nvSpPr>
        <p:spPr>
          <a:xfrm>
            <a:off x="658093" y="664759"/>
            <a:ext cx="7827818" cy="394584"/>
          </a:xfrm>
        </p:spPr>
        <p:txBody>
          <a:bodyPr vert="horz" wrap="square" lIns="0" tIns="41010" rIns="0" bIns="0" rtlCol="0" anchor="b" anchorCtr="0">
            <a:spAutoFit/>
          </a:bodyPr>
          <a:lstStyle>
            <a:lvl1pPr>
              <a:defRPr lang="en-US" sz="2700" b="0" spc="-56" dirty="0">
                <a:latin typeface="+mj-lt"/>
              </a:defRPr>
            </a:lvl1pPr>
          </a:lstStyle>
          <a:p>
            <a:pPr lvl="0" defTabSz="507497">
              <a:lnSpc>
                <a:spcPct val="85000"/>
              </a:lnSpc>
            </a:pPr>
            <a:r>
              <a:rPr lang="en-US" dirty="0"/>
              <a:t>Click to edit Master title style</a:t>
            </a:r>
          </a:p>
        </p:txBody>
      </p:sp>
      <p:sp>
        <p:nvSpPr>
          <p:cNvPr id="4" name="Text Placeholder 8"/>
          <p:cNvSpPr>
            <a:spLocks noGrp="1"/>
          </p:cNvSpPr>
          <p:nvPr>
            <p:ph type="body" sz="quarter" idx="14"/>
          </p:nvPr>
        </p:nvSpPr>
        <p:spPr>
          <a:xfrm>
            <a:off x="658093" y="1153847"/>
            <a:ext cx="7827818" cy="475488"/>
          </a:xfrm>
        </p:spPr>
        <p:txBody>
          <a:bodyPr vert="horz" lIns="0" tIns="0" rIns="0" bIns="0" rtlCol="0">
            <a:noAutofit/>
          </a:bodyPr>
          <a:lstStyle>
            <a:lvl1pPr marL="0" indent="0">
              <a:buNone/>
              <a:defRPr lang="en-US" sz="1400"/>
            </a:lvl1pPr>
          </a:lstStyle>
          <a:p>
            <a:pPr marL="169165" lvl="0" indent="-169165">
              <a:lnSpc>
                <a:spcPct val="130000"/>
              </a:lnSpc>
            </a:pPr>
            <a:r>
              <a:rPr lang="en-US" dirty="0"/>
              <a:t>Edit Master text styles</a:t>
            </a:r>
          </a:p>
        </p:txBody>
      </p:sp>
      <p:sp>
        <p:nvSpPr>
          <p:cNvPr id="5" name="Rectangle 2"/>
          <p:cNvSpPr>
            <a:spLocks/>
          </p:cNvSpPr>
          <p:nvPr userDrawn="1"/>
        </p:nvSpPr>
        <p:spPr bwMode="auto">
          <a:xfrm>
            <a:off x="320393" y="6444147"/>
            <a:ext cx="18290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820199"/>
            <a:fld id="{C84F2FB2-4A16-1542-BD5E-F56870239E74}" type="slidenum">
              <a:rPr lang="en-US" sz="600" smtClean="0">
                <a:solidFill>
                  <a:srgbClr val="7F7F7F">
                    <a:lumMod val="60000"/>
                    <a:lumOff val="40000"/>
                  </a:srgbClr>
                </a:solidFill>
                <a:ea typeface="Open Sans" charset="0"/>
                <a:cs typeface="Open Sans" charset="0"/>
                <a:sym typeface="Frutiger Next Pro Light" charset="0"/>
              </a:rPr>
              <a:pPr defTabSz="820199"/>
              <a:t>‹#›</a:t>
            </a:fld>
            <a:r>
              <a:rPr lang="en-US" sz="600" dirty="0">
                <a:solidFill>
                  <a:srgbClr val="7F7F7F">
                    <a:lumMod val="60000"/>
                    <a:lumOff val="40000"/>
                  </a:srgbClr>
                </a:solidFill>
                <a:ea typeface="Open Sans" charset="0"/>
                <a:cs typeface="Open Sans" charset="0"/>
                <a:sym typeface="Frutiger Next Pro Light" charset="0"/>
              </a:rPr>
              <a:t>  |  AIM FOR INDEPENDENCE DESIGN SESSION</a:t>
            </a:r>
          </a:p>
        </p:txBody>
      </p:sp>
      <p:sp>
        <p:nvSpPr>
          <p:cNvPr id="6" name="TextBox 5">
            <a:extLst>
              <a:ext uri="{FF2B5EF4-FFF2-40B4-BE49-F238E27FC236}">
                <a16:creationId xmlns:a16="http://schemas.microsoft.com/office/drawing/2014/main" id="{F6CE774C-9DF1-4222-8221-E5AE8388FAFB}"/>
              </a:ext>
            </a:extLst>
          </p:cNvPr>
          <p:cNvSpPr txBox="1"/>
          <p:nvPr userDrawn="1"/>
        </p:nvSpPr>
        <p:spPr>
          <a:xfrm>
            <a:off x="483385" y="6539199"/>
            <a:ext cx="1345461" cy="162904"/>
          </a:xfrm>
          <a:prstGeom prst="rect">
            <a:avLst/>
          </a:prstGeom>
          <a:noFill/>
        </p:spPr>
        <p:txBody>
          <a:bodyPr wrap="square" lIns="82021" tIns="41010" rIns="82021" bIns="41010" rtlCol="0">
            <a:spAutoFit/>
          </a:bodyPr>
          <a:lstStyle/>
          <a:p>
            <a:pPr defTabSz="820199"/>
            <a:r>
              <a:rPr lang="en-US" sz="500" dirty="0">
                <a:solidFill>
                  <a:srgbClr val="FFFFFF">
                    <a:lumMod val="50000"/>
                  </a:srgbClr>
                </a:solidFill>
                <a:latin typeface="Segoe UI Semilight" panose="020B0402040204020203" pitchFamily="34" charset="0"/>
                <a:ea typeface="Verdana" panose="020B0604030504040204" pitchFamily="34" charset="0"/>
                <a:cs typeface="Segoe UI Semilight" panose="020B0402040204020203" pitchFamily="34" charset="0"/>
              </a:rPr>
              <a:t>PRE-DECISIONAL – DRAFT</a:t>
            </a:r>
          </a:p>
        </p:txBody>
      </p:sp>
      <p:pic>
        <p:nvPicPr>
          <p:cNvPr id="7" name="Picture 6">
            <a:extLst>
              <a:ext uri="{FF2B5EF4-FFF2-40B4-BE49-F238E27FC236}">
                <a16:creationId xmlns:a16="http://schemas.microsoft.com/office/drawing/2014/main" id="{AE2D5B9E-A029-43FF-8FB3-6B8088873B96}"/>
              </a:ext>
            </a:extLst>
          </p:cNvPr>
          <p:cNvPicPr>
            <a:picLocks noChangeAspect="1"/>
          </p:cNvPicPr>
          <p:nvPr userDrawn="1"/>
        </p:nvPicPr>
        <p:blipFill rotWithShape="1">
          <a:blip r:embed="rId2"/>
          <a:srcRect b="2447"/>
          <a:stretch/>
        </p:blipFill>
        <p:spPr>
          <a:xfrm>
            <a:off x="1399782" y="6567328"/>
            <a:ext cx="717040" cy="106685"/>
          </a:xfrm>
          <a:prstGeom prst="rect">
            <a:avLst/>
          </a:prstGeom>
        </p:spPr>
      </p:pic>
    </p:spTree>
    <p:extLst>
      <p:ext uri="{BB962C8B-B14F-4D97-AF65-F5344CB8AC3E}">
        <p14:creationId xmlns:p14="http://schemas.microsoft.com/office/powerpoint/2010/main" val="319914669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_Left Page 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DEF831-4EA7-4F20-89E9-1D47858A6609}"/>
              </a:ext>
            </a:extLst>
          </p:cNvPr>
          <p:cNvSpPr>
            <a:spLocks/>
          </p:cNvSpPr>
          <p:nvPr userDrawn="1"/>
        </p:nvSpPr>
        <p:spPr bwMode="auto">
          <a:xfrm>
            <a:off x="6815673" y="6444147"/>
            <a:ext cx="18290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820199"/>
            <a:r>
              <a:rPr lang="en-US" sz="600" dirty="0">
                <a:solidFill>
                  <a:srgbClr val="7F7F7F">
                    <a:lumMod val="60000"/>
                    <a:lumOff val="40000"/>
                  </a:srgbClr>
                </a:solidFill>
                <a:ea typeface="Open Sans" charset="0"/>
                <a:cs typeface="Open Sans" charset="0"/>
                <a:sym typeface="Frutiger Next Pro Light" charset="0"/>
              </a:rPr>
              <a:t>AIM FOR INDEPENDENCE DESIGN SESSION | </a:t>
            </a:r>
            <a:fld id="{C84F2FB2-4A16-1542-BD5E-F56870239E74}" type="slidenum">
              <a:rPr lang="en-US" sz="600" smtClean="0">
                <a:solidFill>
                  <a:srgbClr val="7F7F7F">
                    <a:lumMod val="60000"/>
                    <a:lumOff val="40000"/>
                  </a:srgbClr>
                </a:solidFill>
                <a:ea typeface="Open Sans" charset="0"/>
                <a:cs typeface="Open Sans" charset="0"/>
                <a:sym typeface="Frutiger Next Pro Light" charset="0"/>
              </a:rPr>
              <a:pPr defTabSz="820199"/>
              <a:t>‹#›</a:t>
            </a:fld>
            <a:r>
              <a:rPr lang="en-US" sz="600" dirty="0">
                <a:solidFill>
                  <a:srgbClr val="7F7F7F">
                    <a:lumMod val="60000"/>
                    <a:lumOff val="40000"/>
                  </a:srgbClr>
                </a:solidFill>
                <a:ea typeface="Open Sans" charset="0"/>
                <a:cs typeface="Open Sans" charset="0"/>
                <a:sym typeface="Frutiger Next Pro Light" charset="0"/>
              </a:rPr>
              <a:t>  </a:t>
            </a:r>
          </a:p>
        </p:txBody>
      </p:sp>
      <p:sp>
        <p:nvSpPr>
          <p:cNvPr id="4" name="TextBox 3">
            <a:extLst>
              <a:ext uri="{FF2B5EF4-FFF2-40B4-BE49-F238E27FC236}">
                <a16:creationId xmlns:a16="http://schemas.microsoft.com/office/drawing/2014/main" id="{A25A2743-616A-44DB-B0B2-D67A51E021D9}"/>
              </a:ext>
            </a:extLst>
          </p:cNvPr>
          <p:cNvSpPr txBox="1"/>
          <p:nvPr userDrawn="1"/>
        </p:nvSpPr>
        <p:spPr>
          <a:xfrm>
            <a:off x="6987239" y="6539199"/>
            <a:ext cx="1345461" cy="162904"/>
          </a:xfrm>
          <a:prstGeom prst="rect">
            <a:avLst/>
          </a:prstGeom>
          <a:noFill/>
        </p:spPr>
        <p:txBody>
          <a:bodyPr wrap="square" lIns="82021" tIns="41010" rIns="82021" bIns="41010" rtlCol="0">
            <a:spAutoFit/>
          </a:bodyPr>
          <a:lstStyle/>
          <a:p>
            <a:pPr defTabSz="820199"/>
            <a:r>
              <a:rPr lang="en-US" sz="500" dirty="0">
                <a:solidFill>
                  <a:srgbClr val="FFFFFF">
                    <a:lumMod val="50000"/>
                  </a:srgbClr>
                </a:solidFill>
                <a:latin typeface="Segoe UI Semilight" panose="020B0402040204020203" pitchFamily="34" charset="0"/>
                <a:ea typeface="Verdana" panose="020B0604030504040204" pitchFamily="34" charset="0"/>
                <a:cs typeface="Segoe UI Semilight" panose="020B0402040204020203" pitchFamily="34" charset="0"/>
              </a:rPr>
              <a:t>PRE-DECISIONAL – DRAFT</a:t>
            </a:r>
          </a:p>
        </p:txBody>
      </p:sp>
      <p:pic>
        <p:nvPicPr>
          <p:cNvPr id="8" name="Picture 7">
            <a:extLst>
              <a:ext uri="{FF2B5EF4-FFF2-40B4-BE49-F238E27FC236}">
                <a16:creationId xmlns:a16="http://schemas.microsoft.com/office/drawing/2014/main" id="{1BD8E4EC-329A-4967-9D07-0D23C0D9C9AA}"/>
              </a:ext>
            </a:extLst>
          </p:cNvPr>
          <p:cNvPicPr>
            <a:picLocks noChangeAspect="1"/>
          </p:cNvPicPr>
          <p:nvPr userDrawn="1"/>
        </p:nvPicPr>
        <p:blipFill rotWithShape="1">
          <a:blip r:embed="rId2"/>
          <a:srcRect b="2447"/>
          <a:stretch/>
        </p:blipFill>
        <p:spPr>
          <a:xfrm>
            <a:off x="7903636" y="6567328"/>
            <a:ext cx="717040" cy="106685"/>
          </a:xfrm>
          <a:prstGeom prst="rect">
            <a:avLst/>
          </a:prstGeom>
        </p:spPr>
      </p:pic>
    </p:spTree>
    <p:extLst>
      <p:ext uri="{BB962C8B-B14F-4D97-AF65-F5344CB8AC3E}">
        <p14:creationId xmlns:p14="http://schemas.microsoft.com/office/powerpoint/2010/main" val="77952067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2_Right Pag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5C39AE8-E102-48A4-A822-2BAD2E8B6013}"/>
              </a:ext>
            </a:extLst>
          </p:cNvPr>
          <p:cNvSpPr>
            <a:spLocks/>
          </p:cNvSpPr>
          <p:nvPr userDrawn="1"/>
        </p:nvSpPr>
        <p:spPr bwMode="auto">
          <a:xfrm>
            <a:off x="430536" y="6449036"/>
            <a:ext cx="18290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820199"/>
            <a:fld id="{C84F2FB2-4A16-1542-BD5E-F56870239E74}" type="slidenum">
              <a:rPr lang="en-US" sz="600" smtClean="0">
                <a:solidFill>
                  <a:srgbClr val="7F7F7F">
                    <a:lumMod val="60000"/>
                    <a:lumOff val="40000"/>
                  </a:srgbClr>
                </a:solidFill>
                <a:ea typeface="Open Sans" charset="0"/>
                <a:cs typeface="Open Sans" charset="0"/>
                <a:sym typeface="Frutiger Next Pro Light" charset="0"/>
              </a:rPr>
              <a:pPr defTabSz="820199"/>
              <a:t>‹#›</a:t>
            </a:fld>
            <a:r>
              <a:rPr lang="en-US" sz="600" dirty="0">
                <a:solidFill>
                  <a:srgbClr val="7F7F7F">
                    <a:lumMod val="60000"/>
                    <a:lumOff val="40000"/>
                  </a:srgbClr>
                </a:solidFill>
                <a:ea typeface="Open Sans" charset="0"/>
                <a:cs typeface="Open Sans" charset="0"/>
                <a:sym typeface="Frutiger Next Pro Light" charset="0"/>
              </a:rPr>
              <a:t>  |  AIM FOR INDEPENDENCE DESIGN SESSION</a:t>
            </a:r>
          </a:p>
        </p:txBody>
      </p:sp>
      <p:sp>
        <p:nvSpPr>
          <p:cNvPr id="9" name="TextBox 8">
            <a:extLst>
              <a:ext uri="{FF2B5EF4-FFF2-40B4-BE49-F238E27FC236}">
                <a16:creationId xmlns:a16="http://schemas.microsoft.com/office/drawing/2014/main" id="{1A6FF07A-147E-4785-AF62-0E7CB3A5F71F}"/>
              </a:ext>
            </a:extLst>
          </p:cNvPr>
          <p:cNvSpPr txBox="1"/>
          <p:nvPr userDrawn="1"/>
        </p:nvSpPr>
        <p:spPr>
          <a:xfrm>
            <a:off x="593527" y="6544082"/>
            <a:ext cx="1345461" cy="162904"/>
          </a:xfrm>
          <a:prstGeom prst="rect">
            <a:avLst/>
          </a:prstGeom>
          <a:noFill/>
        </p:spPr>
        <p:txBody>
          <a:bodyPr wrap="square" lIns="82021" tIns="41010" rIns="82021" bIns="41010" rtlCol="0">
            <a:spAutoFit/>
          </a:bodyPr>
          <a:lstStyle/>
          <a:p>
            <a:pPr defTabSz="820199"/>
            <a:r>
              <a:rPr lang="en-US" sz="500" dirty="0">
                <a:solidFill>
                  <a:srgbClr val="FFFFFF">
                    <a:lumMod val="50000"/>
                  </a:srgbClr>
                </a:solidFill>
                <a:latin typeface="Segoe UI Semilight" panose="020B0402040204020203" pitchFamily="34" charset="0"/>
                <a:ea typeface="Verdana" panose="020B0604030504040204" pitchFamily="34" charset="0"/>
                <a:cs typeface="Segoe UI Semilight" panose="020B0402040204020203" pitchFamily="34" charset="0"/>
              </a:rPr>
              <a:t>PRE-DECISIONAL – DRAFT</a:t>
            </a:r>
          </a:p>
        </p:txBody>
      </p:sp>
      <p:sp>
        <p:nvSpPr>
          <p:cNvPr id="6" name="Title 1"/>
          <p:cNvSpPr>
            <a:spLocks noGrp="1"/>
          </p:cNvSpPr>
          <p:nvPr>
            <p:ph type="title"/>
          </p:nvPr>
        </p:nvSpPr>
        <p:spPr>
          <a:xfrm>
            <a:off x="658093" y="664759"/>
            <a:ext cx="7827818" cy="394584"/>
          </a:xfrm>
        </p:spPr>
        <p:txBody>
          <a:bodyPr vert="horz" wrap="square" lIns="0" tIns="41010" rIns="0" bIns="0" rtlCol="0" anchor="b" anchorCtr="0">
            <a:spAutoFit/>
          </a:bodyPr>
          <a:lstStyle>
            <a:lvl1pPr>
              <a:defRPr lang="en-US" sz="2700" b="0" spc="-56" dirty="0">
                <a:latin typeface="+mj-lt"/>
              </a:defRPr>
            </a:lvl1pPr>
          </a:lstStyle>
          <a:p>
            <a:pPr lvl="0" defTabSz="507497">
              <a:lnSpc>
                <a:spcPct val="85000"/>
              </a:lnSpc>
            </a:pPr>
            <a:r>
              <a:rPr lang="en-US" dirty="0"/>
              <a:t>Click to edit Master title style</a:t>
            </a:r>
          </a:p>
        </p:txBody>
      </p:sp>
      <p:sp>
        <p:nvSpPr>
          <p:cNvPr id="7" name="Text Placeholder 8"/>
          <p:cNvSpPr>
            <a:spLocks noGrp="1"/>
          </p:cNvSpPr>
          <p:nvPr>
            <p:ph type="body" sz="quarter" idx="14"/>
          </p:nvPr>
        </p:nvSpPr>
        <p:spPr>
          <a:xfrm>
            <a:off x="658093" y="1153847"/>
            <a:ext cx="7827818" cy="475488"/>
          </a:xfrm>
        </p:spPr>
        <p:txBody>
          <a:bodyPr vert="horz" lIns="0" tIns="0" rIns="0" bIns="0" rtlCol="0">
            <a:noAutofit/>
          </a:bodyPr>
          <a:lstStyle>
            <a:lvl1pPr marL="0" indent="0">
              <a:buNone/>
              <a:defRPr lang="en-US" sz="1400"/>
            </a:lvl1pPr>
          </a:lstStyle>
          <a:p>
            <a:pPr marL="169165" lvl="0" indent="-169165">
              <a:lnSpc>
                <a:spcPct val="130000"/>
              </a:lnSpc>
            </a:pPr>
            <a:r>
              <a:rPr lang="en-US" dirty="0"/>
              <a:t>Edit Master text styles</a:t>
            </a:r>
          </a:p>
        </p:txBody>
      </p:sp>
      <p:pic>
        <p:nvPicPr>
          <p:cNvPr id="10" name="Picture 9">
            <a:extLst>
              <a:ext uri="{FF2B5EF4-FFF2-40B4-BE49-F238E27FC236}">
                <a16:creationId xmlns:a16="http://schemas.microsoft.com/office/drawing/2014/main" id="{6E1FB520-9D21-45ED-92FA-584505D01F48}"/>
              </a:ext>
            </a:extLst>
          </p:cNvPr>
          <p:cNvPicPr>
            <a:picLocks noChangeAspect="1"/>
          </p:cNvPicPr>
          <p:nvPr userDrawn="1"/>
        </p:nvPicPr>
        <p:blipFill rotWithShape="1">
          <a:blip r:embed="rId2"/>
          <a:srcRect b="2447"/>
          <a:stretch/>
        </p:blipFill>
        <p:spPr>
          <a:xfrm>
            <a:off x="1492993" y="6569675"/>
            <a:ext cx="717040" cy="106685"/>
          </a:xfrm>
          <a:prstGeom prst="rect">
            <a:avLst/>
          </a:prstGeom>
        </p:spPr>
      </p:pic>
    </p:spTree>
    <p:extLst>
      <p:ext uri="{BB962C8B-B14F-4D97-AF65-F5344CB8AC3E}">
        <p14:creationId xmlns:p14="http://schemas.microsoft.com/office/powerpoint/2010/main" val="1618108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909141552"/>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3_Right Page - 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074F46-37DD-4C70-BD4C-4C13C9ECACF0}"/>
              </a:ext>
            </a:extLst>
          </p:cNvPr>
          <p:cNvSpPr>
            <a:spLocks/>
          </p:cNvSpPr>
          <p:nvPr userDrawn="1"/>
        </p:nvSpPr>
        <p:spPr bwMode="auto">
          <a:xfrm>
            <a:off x="317968" y="6449036"/>
            <a:ext cx="18290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820199"/>
            <a:fld id="{C84F2FB2-4A16-1542-BD5E-F56870239E74}" type="slidenum">
              <a:rPr lang="en-US" sz="600" smtClean="0">
                <a:solidFill>
                  <a:srgbClr val="7F7F7F">
                    <a:lumMod val="60000"/>
                    <a:lumOff val="40000"/>
                  </a:srgbClr>
                </a:solidFill>
                <a:ea typeface="Open Sans" charset="0"/>
                <a:cs typeface="Open Sans" charset="0"/>
                <a:sym typeface="Frutiger Next Pro Light" charset="0"/>
              </a:rPr>
              <a:pPr defTabSz="820199"/>
              <a:t>‹#›</a:t>
            </a:fld>
            <a:r>
              <a:rPr lang="en-US" sz="600" dirty="0">
                <a:solidFill>
                  <a:srgbClr val="7F7F7F">
                    <a:lumMod val="60000"/>
                    <a:lumOff val="40000"/>
                  </a:srgbClr>
                </a:solidFill>
                <a:ea typeface="Open Sans" charset="0"/>
                <a:cs typeface="Open Sans" charset="0"/>
                <a:sym typeface="Frutiger Next Pro Light" charset="0"/>
              </a:rPr>
              <a:t>  |  AIM FOR INDEPENDENCE DESIGN SESSION</a:t>
            </a:r>
          </a:p>
        </p:txBody>
      </p:sp>
      <p:sp>
        <p:nvSpPr>
          <p:cNvPr id="4" name="TextBox 3">
            <a:extLst>
              <a:ext uri="{FF2B5EF4-FFF2-40B4-BE49-F238E27FC236}">
                <a16:creationId xmlns:a16="http://schemas.microsoft.com/office/drawing/2014/main" id="{78E62B80-C46F-4D80-990A-B49B21CD667E}"/>
              </a:ext>
            </a:extLst>
          </p:cNvPr>
          <p:cNvSpPr txBox="1"/>
          <p:nvPr userDrawn="1"/>
        </p:nvSpPr>
        <p:spPr>
          <a:xfrm>
            <a:off x="480959" y="6544082"/>
            <a:ext cx="1345461" cy="162904"/>
          </a:xfrm>
          <a:prstGeom prst="rect">
            <a:avLst/>
          </a:prstGeom>
          <a:noFill/>
        </p:spPr>
        <p:txBody>
          <a:bodyPr wrap="square" lIns="82021" tIns="41010" rIns="82021" bIns="41010" rtlCol="0">
            <a:spAutoFit/>
          </a:bodyPr>
          <a:lstStyle/>
          <a:p>
            <a:pPr defTabSz="820199"/>
            <a:r>
              <a:rPr lang="en-US" sz="500" dirty="0">
                <a:solidFill>
                  <a:srgbClr val="FFFFFF">
                    <a:lumMod val="50000"/>
                  </a:srgbClr>
                </a:solidFill>
                <a:latin typeface="Segoe UI Semilight" panose="020B0402040204020203" pitchFamily="34" charset="0"/>
                <a:ea typeface="Verdana" panose="020B0604030504040204" pitchFamily="34" charset="0"/>
                <a:cs typeface="Segoe UI Semilight" panose="020B0402040204020203" pitchFamily="34" charset="0"/>
              </a:rPr>
              <a:t>PRE-DECISIONAL – DRAFT</a:t>
            </a:r>
          </a:p>
        </p:txBody>
      </p:sp>
      <p:pic>
        <p:nvPicPr>
          <p:cNvPr id="6" name="Picture 5">
            <a:extLst>
              <a:ext uri="{FF2B5EF4-FFF2-40B4-BE49-F238E27FC236}">
                <a16:creationId xmlns:a16="http://schemas.microsoft.com/office/drawing/2014/main" id="{1D95E6E1-20E0-4FBE-BB96-9CE2EECBA3D8}"/>
              </a:ext>
            </a:extLst>
          </p:cNvPr>
          <p:cNvPicPr>
            <a:picLocks noChangeAspect="1"/>
          </p:cNvPicPr>
          <p:nvPr userDrawn="1"/>
        </p:nvPicPr>
        <p:blipFill rotWithShape="1">
          <a:blip r:embed="rId2"/>
          <a:srcRect b="2447"/>
          <a:stretch/>
        </p:blipFill>
        <p:spPr>
          <a:xfrm>
            <a:off x="1380425" y="6569675"/>
            <a:ext cx="717040" cy="106685"/>
          </a:xfrm>
          <a:prstGeom prst="rect">
            <a:avLst/>
          </a:prstGeom>
        </p:spPr>
      </p:pic>
    </p:spTree>
    <p:extLst>
      <p:ext uri="{BB962C8B-B14F-4D97-AF65-F5344CB8AC3E}">
        <p14:creationId xmlns:p14="http://schemas.microsoft.com/office/powerpoint/2010/main" val="222810992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1217634"/>
            <a:ext cx="7772400" cy="3437586"/>
          </a:xfrm>
          <a:prstGeom prst="rect">
            <a:avLst/>
          </a:prstGeom>
          <a:noFill/>
        </p:spPr>
        <p:txBody>
          <a:bodyPr wrap="square" lIns="82021" tIns="41010" rIns="82021" bIns="41010" rtlCol="0">
            <a:spAutoFit/>
          </a:bodyPr>
          <a:lstStyle/>
          <a:p>
            <a:pPr algn="ctr" defTabSz="820199"/>
            <a:r>
              <a:rPr lang="en-US" sz="8500" b="1" dirty="0">
                <a:solidFill>
                  <a:srgbClr val="000000"/>
                </a:solidFill>
              </a:rPr>
              <a:t>Do not use this layout</a:t>
            </a:r>
          </a:p>
          <a:p>
            <a:pPr algn="ctr" defTabSz="820199"/>
            <a:endParaRPr lang="en-US" sz="2400" b="1" dirty="0">
              <a:solidFill>
                <a:srgbClr val="000000"/>
              </a:solidFill>
            </a:endParaRPr>
          </a:p>
          <a:p>
            <a:pPr algn="ctr" defTabSz="820199"/>
            <a:r>
              <a:rPr lang="en-US" sz="2400" dirty="0">
                <a:solidFill>
                  <a:srgbClr val="000000"/>
                </a:solidFill>
              </a:rPr>
              <a:t>Delete any master slides that occur after this layout</a:t>
            </a:r>
          </a:p>
        </p:txBody>
      </p:sp>
    </p:spTree>
    <p:extLst>
      <p:ext uri="{BB962C8B-B14F-4D97-AF65-F5344CB8AC3E}">
        <p14:creationId xmlns:p14="http://schemas.microsoft.com/office/powerpoint/2010/main" val="428063814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7" y="4965304"/>
            <a:ext cx="3305755" cy="897983"/>
          </a:xfrm>
        </p:spPr>
        <p:txBody>
          <a:bodyPr anchor="b" anchorCtr="0"/>
          <a:lstStyle>
            <a:lvl1pPr>
              <a:lnSpc>
                <a:spcPct val="85000"/>
              </a:lnSpc>
              <a:defRPr sz="21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685807" y="5940663"/>
            <a:ext cx="3305755" cy="478209"/>
          </a:xfrm>
        </p:spPr>
        <p:txBody>
          <a:bodyPr vert="horz" lIns="0" tIns="0" rIns="0" bIns="0" rtlCol="0">
            <a:noAutofit/>
          </a:bodyPr>
          <a:lstStyle>
            <a:lvl1pPr marL="0" indent="0">
              <a:buNone/>
              <a:defRPr lang="en-US" sz="900" dirty="0"/>
            </a:lvl1pPr>
          </a:lstStyle>
          <a:p>
            <a:pPr marL="169165" lvl="0" indent="-169165">
              <a:lnSpc>
                <a:spcPct val="130000"/>
              </a:lnSpc>
            </a:pPr>
            <a:r>
              <a:rPr lang="en-US" dirty="0"/>
              <a:t>Click to edit Subtitle</a:t>
            </a:r>
          </a:p>
        </p:txBody>
      </p:sp>
      <p:sp>
        <p:nvSpPr>
          <p:cNvPr id="7" name="Text Placeholder 9"/>
          <p:cNvSpPr>
            <a:spLocks noGrp="1"/>
          </p:cNvSpPr>
          <p:nvPr>
            <p:ph type="body" sz="quarter" idx="17" hasCustomPrompt="1"/>
          </p:nvPr>
        </p:nvSpPr>
        <p:spPr>
          <a:xfrm>
            <a:off x="685807" y="4585210"/>
            <a:ext cx="3305755" cy="348286"/>
          </a:xfrm>
        </p:spPr>
        <p:txBody>
          <a:bodyPr vert="horz" lIns="0" tIns="0" rIns="0" bIns="0" rtlCol="0">
            <a:noAutofit/>
          </a:bodyPr>
          <a:lstStyle>
            <a:lvl1pPr marL="0" indent="0">
              <a:buNone/>
              <a:defRPr lang="en-US" sz="700" b="1" kern="0" cap="all" spc="185" baseline="0" dirty="0">
                <a:solidFill>
                  <a:schemeClr val="accent5">
                    <a:lumMod val="60000"/>
                    <a:lumOff val="40000"/>
                  </a:schemeClr>
                </a:solidFill>
                <a:ea typeface="Nexa Black" charset="0"/>
                <a:cs typeface="Nexa Black" charset="0"/>
              </a:defRPr>
            </a:lvl1pPr>
          </a:lstStyle>
          <a:p>
            <a:pPr marL="169165" lvl="0" indent="-169165"/>
            <a:r>
              <a:rPr lang="en-US" dirty="0"/>
              <a:t>Date</a:t>
            </a:r>
          </a:p>
        </p:txBody>
      </p:sp>
      <p:sp>
        <p:nvSpPr>
          <p:cNvPr id="8" name="Picture Placeholder 7"/>
          <p:cNvSpPr>
            <a:spLocks noGrp="1"/>
          </p:cNvSpPr>
          <p:nvPr>
            <p:ph type="pic" sz="quarter" idx="19" hasCustomPrompt="1"/>
          </p:nvPr>
        </p:nvSpPr>
        <p:spPr>
          <a:xfrm>
            <a:off x="3991556" y="0"/>
            <a:ext cx="5152444"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12436509"/>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352426" y="1665288"/>
            <a:ext cx="8461629" cy="4633913"/>
          </a:xfrm>
          <a:prstGeom prst="rect">
            <a:avLst/>
          </a:prstGeom>
        </p:spPr>
        <p:txBody>
          <a:bodyPr>
            <a:noAutofit/>
          </a:bodyPr>
          <a:lstStyle>
            <a:lvl1pPr>
              <a:tabLst>
                <a:tab pos="5025548" algn="r"/>
              </a:tabLst>
              <a:defRPr sz="1100"/>
            </a:lvl1pPr>
            <a:lvl2pPr>
              <a:tabLst>
                <a:tab pos="5025548" algn="r"/>
              </a:tabLst>
              <a:defRPr sz="1100"/>
            </a:lvl2pPr>
            <a:lvl3pPr>
              <a:tabLst>
                <a:tab pos="5025548" algn="r"/>
              </a:tabLst>
              <a:defRPr sz="1100"/>
            </a:lvl3pPr>
            <a:lvl4pPr>
              <a:tabLst>
                <a:tab pos="5025548" algn="r"/>
              </a:tabLst>
              <a:defRPr sz="1100"/>
            </a:lvl4pPr>
            <a:lvl5pPr>
              <a:tabLst>
                <a:tab pos="5025548" algn="r"/>
              </a:tabLst>
              <a:defRPr sz="1100"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374904" y="621798"/>
            <a:ext cx="8439150" cy="757255"/>
          </a:xfrm>
          <a:prstGeom prst="rect">
            <a:avLst/>
          </a:prstGeom>
        </p:spPr>
        <p:txBody>
          <a:bodyPr lIns="0" tIns="0" rIns="0" bIns="0">
            <a:noAutofit/>
          </a:bodyPr>
          <a:lstStyle>
            <a:lvl1pPr marL="0" indent="0">
              <a:buNone/>
              <a:defRPr sz="1600" b="0" i="1">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374904" y="304157"/>
            <a:ext cx="8439150" cy="698501"/>
          </a:xfrm>
          <a:prstGeom prst="rect">
            <a:avLst/>
          </a:prstGeom>
        </p:spPr>
        <p:txBody>
          <a:bodyPr vert="horz" lIns="0" tIns="0" rIns="0" bIns="0" rtlCol="0" anchor="t" anchorCtr="0">
            <a:noAutofit/>
          </a:bodyPr>
          <a:lstStyle>
            <a:lvl1pPr>
              <a:defRPr sz="1800"/>
            </a:lvl1pPr>
          </a:lstStyle>
          <a:p>
            <a:r>
              <a:rPr lang="en-US" noProof="0" dirty="0"/>
              <a:t>Click to edit Master title style</a:t>
            </a:r>
          </a:p>
        </p:txBody>
      </p:sp>
    </p:spTree>
    <p:extLst>
      <p:ext uri="{BB962C8B-B14F-4D97-AF65-F5344CB8AC3E}">
        <p14:creationId xmlns:p14="http://schemas.microsoft.com/office/powerpoint/2010/main" val="4157458938"/>
      </p:ext>
    </p:extLst>
  </p:cSld>
  <p:clrMapOvr>
    <a:masterClrMapping/>
  </p:clrMapOvr>
  <p:transition>
    <p:fade/>
  </p:transition>
  <p:hf hdr="0" ftr="0" dt="0"/>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30" y="736690"/>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352430" y="402595"/>
            <a:ext cx="8439150" cy="698501"/>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3530499326"/>
      </p:ext>
    </p:extLst>
  </p:cSld>
  <p:clrMapOvr>
    <a:masterClrMapping/>
  </p:clrMapOvr>
  <p:transition>
    <p:fade/>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3"/>
          <p:cNvSpPr txBox="1">
            <a:spLocks/>
          </p:cNvSpPr>
          <p:nvPr userDrawn="1"/>
        </p:nvSpPr>
        <p:spPr>
          <a:xfrm>
            <a:off x="685800" y="2253355"/>
            <a:ext cx="7772400" cy="1470025"/>
          </a:xfrm>
          <a:prstGeom prst="rect">
            <a:avLst/>
          </a:prstGeom>
        </p:spPr>
        <p:txBody>
          <a:bodyPr lIns="91376" tIns="45688" rIns="91376" bIns="45688"/>
          <a:lstStyle>
            <a:lvl1pPr algn="l" defTabSz="914400" rtl="0" eaLnBrk="1" latinLnBrk="0" hangingPunct="1">
              <a:spcBef>
                <a:spcPct val="0"/>
              </a:spcBef>
              <a:buNone/>
              <a:defRPr sz="2000" kern="1200">
                <a:solidFill>
                  <a:schemeClr val="tx1"/>
                </a:solidFill>
                <a:latin typeface="+mj-lt"/>
                <a:ea typeface="+mj-ea"/>
                <a:cs typeface="+mj-cs"/>
              </a:defRPr>
            </a:lvl1pPr>
          </a:lstStyle>
          <a:p>
            <a:pPr algn="ctr"/>
            <a:r>
              <a:rPr lang="en-US" sz="3200" b="1" i="1" dirty="0">
                <a:solidFill>
                  <a:srgbClr val="1C75BC"/>
                </a:solidFill>
                <a:ea typeface="Verdana" panose="020B0604030504040204" pitchFamily="34" charset="0"/>
                <a:cs typeface="Verdana" panose="020B0604030504040204" pitchFamily="34" charset="0"/>
              </a:rPr>
              <a:t> </a:t>
            </a:r>
          </a:p>
          <a:p>
            <a:pPr algn="ctr">
              <a:spcBef>
                <a:spcPts val="600"/>
              </a:spcBef>
            </a:pPr>
            <a:r>
              <a:rPr lang="en-US" i="1" dirty="0">
                <a:solidFill>
                  <a:srgbClr val="0070C0"/>
                </a:solidFill>
                <a:ea typeface="Verdana" panose="020B0604030504040204" pitchFamily="34" charset="0"/>
                <a:cs typeface="Verdana" panose="020B0604030504040204" pitchFamily="34" charset="0"/>
              </a:rPr>
              <a:t>ReImagining How HHS Serves the American People</a:t>
            </a:r>
          </a:p>
        </p:txBody>
      </p:sp>
      <p:pic>
        <p:nvPicPr>
          <p:cNvPr id="9" name="Picture 8"/>
          <p:cNvPicPr>
            <a:picLocks noChangeAspect="1"/>
          </p:cNvPicPr>
          <p:nvPr userDrawn="1"/>
        </p:nvPicPr>
        <p:blipFill rotWithShape="1">
          <a:blip r:embed="rId2"/>
          <a:srcRect b="2447"/>
          <a:stretch/>
        </p:blipFill>
        <p:spPr>
          <a:xfrm>
            <a:off x="823435" y="1721866"/>
            <a:ext cx="7517448" cy="1118487"/>
          </a:xfrm>
          <a:prstGeom prst="rect">
            <a:avLst/>
          </a:prstGeom>
        </p:spPr>
      </p:pic>
      <p:sp>
        <p:nvSpPr>
          <p:cNvPr id="13" name="Text Placeholder 12"/>
          <p:cNvSpPr>
            <a:spLocks noGrp="1"/>
          </p:cNvSpPr>
          <p:nvPr>
            <p:ph type="body" sz="quarter" idx="10" hasCustomPrompt="1"/>
          </p:nvPr>
        </p:nvSpPr>
        <p:spPr>
          <a:xfrm>
            <a:off x="1595439" y="3549835"/>
            <a:ext cx="5953125" cy="1282140"/>
          </a:xfrm>
        </p:spPr>
        <p:txBody>
          <a:bodyPr anchor="ctr"/>
          <a:lstStyle>
            <a:lvl1pPr marL="0" indent="0" algn="ctr" defTabSz="913758" rtl="0" eaLnBrk="1" latinLnBrk="0" hangingPunct="1">
              <a:lnSpc>
                <a:spcPct val="100000"/>
              </a:lnSpc>
              <a:spcBef>
                <a:spcPts val="0"/>
              </a:spcBef>
              <a:spcAft>
                <a:spcPts val="0"/>
              </a:spcAft>
              <a:buSzPct val="100000"/>
              <a:buFontTx/>
              <a:buNone/>
              <a:defRPr lang="en-US" sz="2800" b="1" kern="1200" dirty="0" smtClean="0">
                <a:solidFill>
                  <a:srgbClr val="414042"/>
                </a:solidFill>
                <a:latin typeface="Verdana" panose="020B0604030504040204" pitchFamily="34" charset="0"/>
                <a:ea typeface="Verdana" panose="020B0604030504040204" pitchFamily="34" charset="0"/>
                <a:cs typeface="Verdana" panose="020B0604030504040204" pitchFamily="34" charset="0"/>
              </a:defRPr>
            </a:lvl1pPr>
            <a:lvl2pPr marL="0" indent="0" algn="ctr" defTabSz="913758" rtl="0" eaLnBrk="1" latinLnBrk="0" hangingPunct="1">
              <a:lnSpc>
                <a:spcPct val="100000"/>
              </a:lnSpc>
              <a:spcBef>
                <a:spcPts val="600"/>
              </a:spcBef>
              <a:spcAft>
                <a:spcPts val="0"/>
              </a:spcAft>
              <a:buSzPct val="100000"/>
              <a:buFontTx/>
              <a:buNone/>
              <a:defRPr lang="en-US" sz="2000" b="0" kern="1200" dirty="0" smtClean="0">
                <a:solidFill>
                  <a:srgbClr val="414042"/>
                </a:solidFill>
                <a:latin typeface="Verdana" panose="020B0604030504040204" pitchFamily="34" charset="0"/>
                <a:ea typeface="Verdana" panose="020B0604030504040204" pitchFamily="34" charset="0"/>
                <a:cs typeface="Verdana" panose="020B0604030504040204" pitchFamily="34" charset="0"/>
              </a:defRPr>
            </a:lvl2pPr>
            <a:lvl3pPr algn="ctr">
              <a:defRPr/>
            </a:lvl3pPr>
            <a:lvl4pPr algn="ctr">
              <a:defRPr/>
            </a:lvl4pPr>
            <a:lvl5pPr algn="ctr">
              <a:defRPr/>
            </a:lvl5pPr>
          </a:lstStyle>
          <a:p>
            <a:pPr lvl="0"/>
            <a:r>
              <a:rPr lang="en-US" dirty="0"/>
              <a:t>[Insert Title]</a:t>
            </a:r>
          </a:p>
          <a:p>
            <a:pPr lvl="1"/>
            <a:r>
              <a:rPr lang="en-US" dirty="0"/>
              <a:t>[insert date]</a:t>
            </a:r>
          </a:p>
        </p:txBody>
      </p:sp>
    </p:spTree>
    <p:extLst>
      <p:ext uri="{BB962C8B-B14F-4D97-AF65-F5344CB8AC3E}">
        <p14:creationId xmlns:p14="http://schemas.microsoft.com/office/powerpoint/2010/main" val="3353899004"/>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352426" y="1665288"/>
            <a:ext cx="8461629" cy="4633913"/>
          </a:xfrm>
          <a:prstGeom prst="rect">
            <a:avLst/>
          </a:prstGeom>
        </p:spPr>
        <p:txBody>
          <a:bodyPr>
            <a:noAutofit/>
          </a:bodyPr>
          <a:lstStyle>
            <a:lvl1pPr>
              <a:tabLst>
                <a:tab pos="5025548" algn="r"/>
              </a:tabLst>
              <a:defRPr sz="1100"/>
            </a:lvl1pPr>
            <a:lvl2pPr>
              <a:tabLst>
                <a:tab pos="5025548" algn="r"/>
              </a:tabLst>
              <a:defRPr sz="1100"/>
            </a:lvl2pPr>
            <a:lvl3pPr>
              <a:tabLst>
                <a:tab pos="5025548" algn="r"/>
              </a:tabLst>
              <a:defRPr sz="1100"/>
            </a:lvl3pPr>
            <a:lvl4pPr>
              <a:tabLst>
                <a:tab pos="5025548" algn="r"/>
              </a:tabLst>
              <a:defRPr sz="1100"/>
            </a:lvl4pPr>
            <a:lvl5pPr>
              <a:tabLst>
                <a:tab pos="5025548" algn="r"/>
              </a:tabLst>
              <a:defRPr sz="1100"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3" hasCustomPrompt="1"/>
          </p:nvPr>
        </p:nvSpPr>
        <p:spPr>
          <a:xfrm>
            <a:off x="374904" y="621798"/>
            <a:ext cx="8439150" cy="757255"/>
          </a:xfrm>
          <a:prstGeom prst="rect">
            <a:avLst/>
          </a:prstGeom>
        </p:spPr>
        <p:txBody>
          <a:bodyPr lIns="0" tIns="0" rIns="0" bIns="0">
            <a:noAutofit/>
          </a:bodyPr>
          <a:lstStyle>
            <a:lvl1pPr marL="0" indent="0">
              <a:buNone/>
              <a:defRPr sz="1600" b="0" i="1">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374904" y="304157"/>
            <a:ext cx="8439150" cy="698501"/>
          </a:xfrm>
          <a:prstGeom prst="rect">
            <a:avLst/>
          </a:prstGeom>
        </p:spPr>
        <p:txBody>
          <a:bodyPr vert="horz" lIns="0" tIns="0" rIns="0" bIns="0" rtlCol="0" anchor="t" anchorCtr="0">
            <a:noAutofit/>
          </a:bodyPr>
          <a:lstStyle>
            <a:lvl1pPr>
              <a:defRPr sz="1800"/>
            </a:lvl1pPr>
          </a:lstStyle>
          <a:p>
            <a:r>
              <a:rPr lang="en-US" noProof="0" dirty="0"/>
              <a:t>Click to edit Master title style</a:t>
            </a:r>
          </a:p>
        </p:txBody>
      </p:sp>
    </p:spTree>
    <p:extLst>
      <p:ext uri="{BB962C8B-B14F-4D97-AF65-F5344CB8AC3E}">
        <p14:creationId xmlns:p14="http://schemas.microsoft.com/office/powerpoint/2010/main" val="891712693"/>
      </p:ext>
    </p:extLst>
  </p:cSld>
  <p:clrMapOvr>
    <a:masterClrMapping/>
  </p:clrMapOvr>
  <p:transition>
    <p:fade/>
  </p:transition>
  <p:hf hdr="0" ftr="0" dt="0"/>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605"/>
          <a:ext cx="1587" cy="1587"/>
        </p:xfrm>
        <a:graphic>
          <a:graphicData uri="http://schemas.openxmlformats.org/presentationml/2006/ole">
            <mc:AlternateContent xmlns:mc="http://schemas.openxmlformats.org/markup-compatibility/2006">
              <mc:Choice xmlns:v="urn:schemas-microsoft-com:vml" Requires="v">
                <p:oleObj spid="_x0000_s12295"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589" y="1605"/>
                        <a:ext cx="1587" cy="1587"/>
                      </a:xfrm>
                      <a:prstGeom prst="rect">
                        <a:avLst/>
                      </a:prstGeom>
                    </p:spPr>
                  </p:pic>
                </p:oleObj>
              </mc:Fallback>
            </mc:AlternateContent>
          </a:graphicData>
        </a:graphic>
      </p:graphicFrame>
      <p:cxnSp>
        <p:nvCxnSpPr>
          <p:cNvPr id="5" name="Straight Connector 12"/>
          <p:cNvCxnSpPr/>
          <p:nvPr userDrawn="1"/>
        </p:nvCxnSpPr>
        <p:spPr>
          <a:xfrm>
            <a:off x="0" y="669925"/>
            <a:ext cx="9144000" cy="0"/>
          </a:xfrm>
          <a:prstGeom prst="line">
            <a:avLst/>
          </a:prstGeom>
          <a:ln w="25400" cmpd="sng">
            <a:gradFill flip="none" rotWithShape="1">
              <a:gsLst>
                <a:gs pos="0">
                  <a:srgbClr val="2392D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102302" y="838213"/>
            <a:ext cx="8914008" cy="4525963"/>
          </a:xfrm>
          <a:prstGeom prst="rect">
            <a:avLst/>
          </a:prstGeom>
        </p:spPr>
        <p:txBody>
          <a:bodyPr/>
          <a:lstStyle>
            <a:lvl1pPr marL="342659" indent="-342659">
              <a:buFont typeface="Wingdings" panose="05000000000000000000" pitchFamily="2" charset="2"/>
              <a:buChar char="§"/>
              <a:defRPr sz="1800">
                <a:latin typeface="Segoe UI Light" panose="020B0502040204020203" pitchFamily="34" charset="0"/>
                <a:ea typeface="Verdana" panose="020B0604030504040204" pitchFamily="34" charset="0"/>
                <a:cs typeface="Segoe UI Light" panose="020B0502040204020203" pitchFamily="34" charset="0"/>
              </a:defRPr>
            </a:lvl1pPr>
            <a:lvl2pPr marL="742428" indent="-285548">
              <a:buFont typeface="Wingdings" panose="05000000000000000000" pitchFamily="2" charset="2"/>
              <a:buChar char="§"/>
              <a:defRPr sz="1600">
                <a:latin typeface="Segoe UI Light" panose="020B0502040204020203" pitchFamily="34" charset="0"/>
                <a:ea typeface="Verdana" panose="020B0604030504040204" pitchFamily="34" charset="0"/>
                <a:cs typeface="Segoe UI Light" panose="020B0502040204020203" pitchFamily="34" charset="0"/>
              </a:defRPr>
            </a:lvl2pPr>
            <a:lvl3pPr marL="1142199" indent="-228439">
              <a:buFont typeface="Wingdings" panose="05000000000000000000" pitchFamily="2" charset="2"/>
              <a:buChar char="§"/>
              <a:defRPr sz="1400">
                <a:latin typeface="Segoe UI Light" panose="020B0502040204020203" pitchFamily="34" charset="0"/>
                <a:ea typeface="Verdana" panose="020B0604030504040204" pitchFamily="34" charset="0"/>
                <a:cs typeface="Segoe UI Light" panose="020B0502040204020203" pitchFamily="34" charset="0"/>
              </a:defRPr>
            </a:lvl3pPr>
            <a:lvl4pPr marL="1599077" indent="-228439">
              <a:buFont typeface="Wingdings" panose="05000000000000000000" pitchFamily="2" charset="2"/>
              <a:buChar char="§"/>
              <a:defRPr sz="1200">
                <a:latin typeface="Segoe UI Light" panose="020B0502040204020203" pitchFamily="34" charset="0"/>
                <a:ea typeface="Verdana" panose="020B0604030504040204" pitchFamily="34" charset="0"/>
                <a:cs typeface="Segoe UI Light" panose="020B0502040204020203" pitchFamily="34" charset="0"/>
              </a:defRPr>
            </a:lvl4pPr>
            <a:lvl5pPr marL="2055957" indent="-228439">
              <a:buFont typeface="Wingdings" panose="05000000000000000000" pitchFamily="2" charset="2"/>
              <a:buChar char="§"/>
              <a:defRPr sz="1200">
                <a:latin typeface="Segoe UI Light" panose="020B0502040204020203" pitchFamily="34" charset="0"/>
                <a:ea typeface="Verdana" panose="020B0604030504040204" pitchFamily="34" charset="0"/>
                <a:cs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02296" y="5826"/>
            <a:ext cx="7112562" cy="647700"/>
          </a:xfrm>
          <a:prstGeom prst="rect">
            <a:avLst/>
          </a:prstGeom>
        </p:spPr>
        <p:txBody>
          <a:bodyPr lIns="91376" rIns="91376" anchor="ctr" anchorCtr="0"/>
          <a:lstStyle>
            <a:lvl1pPr algn="l">
              <a:defRPr sz="1800" b="1">
                <a:solidFill>
                  <a:schemeClr val="tx1"/>
                </a:solidFill>
                <a:latin typeface="Segoe UI Light" panose="020B0502040204020203" pitchFamily="34" charset="0"/>
                <a:ea typeface="Verdana" panose="020B0604030504040204" pitchFamily="34" charset="0"/>
                <a:cs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10299098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dirty="0"/>
              <a:t>Click icon to add picture</a:t>
            </a:r>
          </a:p>
        </p:txBody>
      </p:sp>
      <p:sp>
        <p:nvSpPr>
          <p:cNvPr id="3" name="Subtitle 2"/>
          <p:cNvSpPr>
            <a:spLocks noGrp="1"/>
          </p:cNvSpPr>
          <p:nvPr>
            <p:ph type="subTitle" idx="1" hasCustomPrompt="1"/>
          </p:nvPr>
        </p:nvSpPr>
        <p:spPr bwMode="gray">
          <a:xfrm>
            <a:off x="378001" y="5864230"/>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3758"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0639" indent="0" algn="ctr">
              <a:buNone/>
              <a:defRPr sz="1600"/>
            </a:lvl4pPr>
            <a:lvl5pPr marL="1827517" indent="0" algn="ctr">
              <a:buNone/>
              <a:defRPr sz="1600"/>
            </a:lvl5pPr>
            <a:lvl6pPr marL="2284398" indent="0" algn="ctr">
              <a:buNone/>
              <a:defRPr sz="1600"/>
            </a:lvl6pPr>
            <a:lvl7pPr marL="2741275" indent="0" algn="ctr">
              <a:buNone/>
              <a:defRPr sz="1600"/>
            </a:lvl7pPr>
            <a:lvl8pPr marL="3198156" indent="0" algn="ctr">
              <a:buNone/>
              <a:defRPr sz="1600"/>
            </a:lvl8pPr>
            <a:lvl9pPr marL="3655033" indent="0" algn="ctr">
              <a:buNone/>
              <a:defRPr sz="1600"/>
            </a:lvl9pPr>
          </a:lstStyle>
          <a:p>
            <a:r>
              <a:rPr lang="en-US" noProof="0" dirty="0"/>
              <a:t>Click to edit Master title style</a:t>
            </a:r>
          </a:p>
          <a:p>
            <a:pPr marL="0" marR="0" lvl="1" indent="0" algn="l" defTabSz="913758"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grpSp>
    </p:spTree>
    <p:extLst>
      <p:ext uri="{BB962C8B-B14F-4D97-AF65-F5344CB8AC3E}">
        <p14:creationId xmlns:p14="http://schemas.microsoft.com/office/powerpoint/2010/main" val="1616016414"/>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dirty="0"/>
              <a:t>Click icon to add picture</a:t>
            </a:r>
          </a:p>
        </p:txBody>
      </p:sp>
      <p:sp>
        <p:nvSpPr>
          <p:cNvPr id="3" name="Subtitle 2"/>
          <p:cNvSpPr>
            <a:spLocks noGrp="1"/>
          </p:cNvSpPr>
          <p:nvPr>
            <p:ph type="subTitle" idx="1" hasCustomPrompt="1"/>
          </p:nvPr>
        </p:nvSpPr>
        <p:spPr bwMode="gray">
          <a:xfrm>
            <a:off x="376244" y="5864230"/>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3758" indent="0" algn="ctr">
              <a:buNone/>
              <a:defRPr sz="1800"/>
            </a:lvl3pPr>
            <a:lvl4pPr marL="1370639" indent="0" algn="ctr">
              <a:buNone/>
              <a:defRPr sz="1600"/>
            </a:lvl4pPr>
            <a:lvl5pPr marL="1827517" indent="0" algn="ctr">
              <a:buNone/>
              <a:defRPr sz="1600"/>
            </a:lvl5pPr>
            <a:lvl6pPr marL="2284398" indent="0" algn="ctr">
              <a:buNone/>
              <a:defRPr sz="1600"/>
            </a:lvl6pPr>
            <a:lvl7pPr marL="2741275" indent="0" algn="ctr">
              <a:buNone/>
              <a:defRPr sz="1600"/>
            </a:lvl7pPr>
            <a:lvl8pPr marL="3198156" indent="0" algn="ctr">
              <a:buNone/>
              <a:defRPr sz="1600"/>
            </a:lvl8pPr>
            <a:lvl9pPr marL="3655033"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524092970"/>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31410607"/>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7924" tIns="107924" rIns="107924" bIns="107924"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8001" y="5864230"/>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6880" indent="0" algn="ctr">
              <a:buNone/>
              <a:defRPr sz="2000"/>
            </a:lvl2pPr>
            <a:lvl3pPr marL="913758" indent="0" algn="ctr">
              <a:buNone/>
              <a:defRPr sz="1800"/>
            </a:lvl3pPr>
            <a:lvl4pPr marL="1370639" indent="0" algn="ctr">
              <a:buNone/>
              <a:defRPr sz="1600"/>
            </a:lvl4pPr>
            <a:lvl5pPr marL="1827517" indent="0" algn="ctr">
              <a:buNone/>
              <a:defRPr sz="1600"/>
            </a:lvl5pPr>
            <a:lvl6pPr marL="2284398" indent="0" algn="ctr">
              <a:buNone/>
              <a:defRPr sz="1600"/>
            </a:lvl6pPr>
            <a:lvl7pPr marL="2741275" indent="0" algn="ctr">
              <a:buNone/>
              <a:defRPr sz="1600"/>
            </a:lvl7pPr>
            <a:lvl8pPr marL="3198156" indent="0" algn="ctr">
              <a:buNone/>
              <a:defRPr sz="1600"/>
            </a:lvl8pPr>
            <a:lvl9pPr marL="3655033"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grpSp>
      <p:graphicFrame>
        <p:nvGraphicFramePr>
          <p:cNvPr id="22"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4115379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7924" tIns="107924" rIns="107924" bIns="107924"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44" y="5864230"/>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6880" indent="0" algn="ctr">
              <a:buNone/>
              <a:defRPr sz="2000"/>
            </a:lvl2pPr>
            <a:lvl3pPr marL="913758" indent="0" algn="ctr">
              <a:buNone/>
              <a:defRPr sz="1800"/>
            </a:lvl3pPr>
            <a:lvl4pPr marL="1370639" indent="0" algn="ctr">
              <a:buNone/>
              <a:defRPr sz="1600"/>
            </a:lvl4pPr>
            <a:lvl5pPr marL="1827517" indent="0" algn="ctr">
              <a:buNone/>
              <a:defRPr sz="1600"/>
            </a:lvl5pPr>
            <a:lvl6pPr marL="2284398" indent="0" algn="ctr">
              <a:buNone/>
              <a:defRPr sz="1600"/>
            </a:lvl6pPr>
            <a:lvl7pPr marL="2741275" indent="0" algn="ctr">
              <a:buNone/>
              <a:defRPr sz="1600"/>
            </a:lvl7pPr>
            <a:lvl8pPr marL="3198156" indent="0" algn="ctr">
              <a:buNone/>
              <a:defRPr sz="1600"/>
            </a:lvl8pPr>
            <a:lvl9pPr marL="3655033"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grpSp>
    </p:spTree>
    <p:extLst>
      <p:ext uri="{BB962C8B-B14F-4D97-AF65-F5344CB8AC3E}">
        <p14:creationId xmlns:p14="http://schemas.microsoft.com/office/powerpoint/2010/main" val="2845303821"/>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5" name="CaseCode"/>
          <p:cNvSpPr txBox="1"/>
          <p:nvPr userDrawn="1"/>
        </p:nvSpPr>
        <p:spPr>
          <a:xfrm>
            <a:off x="4751388" y="6476999"/>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7"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8" name="TextBox 7"/>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9"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789338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9" y="3429000"/>
            <a:ext cx="79080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3"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4"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5" name="TextBox 14"/>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7"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2452771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7"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530262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rgbClr val="1737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5" name="TextBox 4"/>
          <p:cNvSpPr txBox="1"/>
          <p:nvPr userDrawn="1"/>
        </p:nvSpPr>
        <p:spPr>
          <a:xfrm>
            <a:off x="2975687" y="6630683"/>
            <a:ext cx="3192650" cy="184666"/>
          </a:xfrm>
          <a:prstGeom prst="rect">
            <a:avLst/>
          </a:prstGeom>
          <a:noFill/>
        </p:spPr>
        <p:txBody>
          <a:bodyPr vert="horz" wrap="square" lIns="0" tIns="0" rIns="0" bIns="0" rtlCol="0">
            <a:spAutoFit/>
          </a:bodyPr>
          <a:lstStyle/>
          <a:p>
            <a:pPr algn="ctr" defTabSz="456880">
              <a:spcBef>
                <a:spcPts val="200"/>
              </a:spcBef>
              <a:buSzPct val="100000"/>
            </a:pPr>
            <a:r>
              <a:rPr lang="en-US" sz="1200" dirty="0">
                <a:solidFill>
                  <a:prstClr val="white">
                    <a:lumMod val="75000"/>
                  </a:prstClr>
                </a:solidFill>
              </a:rPr>
              <a:t>Pre-Decisional - DRAFT</a:t>
            </a:r>
          </a:p>
        </p:txBody>
      </p:sp>
    </p:spTree>
    <p:extLst>
      <p:ext uri="{BB962C8B-B14F-4D97-AF65-F5344CB8AC3E}">
        <p14:creationId xmlns:p14="http://schemas.microsoft.com/office/powerpoint/2010/main" val="19947136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7"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88600656"/>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tx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9161178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4" y="1628782"/>
            <a:ext cx="6864277" cy="4752975"/>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6"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4155310"/>
      </p:ext>
    </p:extLst>
  </p:cSld>
  <p:clrMapOvr>
    <a:masterClrMapping/>
  </p:clrMapOvr>
  <p:transition>
    <p:fade/>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7200"/>
            <a:ext cx="6958012" cy="4759584"/>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6"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0020335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4101034"/>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8782"/>
            <a:ext cx="6958012" cy="4752975"/>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6"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37480436"/>
      </p:ext>
    </p:extLst>
  </p:cSld>
  <p:clrMapOvr>
    <a:masterClrMapping/>
  </p:clrMapOvr>
  <p:transition>
    <p:fade/>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8782"/>
            <a:ext cx="6958012" cy="4752975"/>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graphicFrame>
        <p:nvGraphicFramePr>
          <p:cNvPr id="6" name="Draft Stamp"/>
          <p:cNvGraphicFramePr>
            <a:graphicFrameLocks noGrp="1"/>
          </p:cNvGraphicFramePr>
          <p:nvPr userDrawn="1">
            <p:extLst/>
          </p:nvPr>
        </p:nvGraphicFramePr>
        <p:xfrm>
          <a:off x="8007359" y="6353"/>
          <a:ext cx="1136650" cy="779929"/>
        </p:xfrm>
        <a:graphic>
          <a:graphicData uri="http://schemas.openxmlformats.org/drawingml/2006/table">
            <a:tbl>
              <a:tblPr firstRow="1" bandRow="1">
                <a:tableStyleId>{5C22544A-7EE6-4342-B048-85BDC9FD1C3A}</a:tableStyleId>
              </a:tblPr>
              <a:tblGrid>
                <a:gridCol w="1136650">
                  <a:extLst>
                    <a:ext uri="{9D8B030D-6E8A-4147-A177-3AD203B41FA5}">
                      <a16:colId xmlns:a16="http://schemas.microsoft.com/office/drawing/2014/main" val="20000"/>
                    </a:ext>
                  </a:extLst>
                </a:gridCol>
              </a:tblGrid>
              <a:tr h="779929">
                <a:tc>
                  <a:txBody>
                    <a:bodyPr/>
                    <a:lstStyle/>
                    <a:p>
                      <a:r>
                        <a:rPr lang="en-US" sz="2600" b="1" dirty="0">
                          <a:solidFill>
                            <a:srgbClr val="C00000"/>
                          </a:solidFill>
                          <a:latin typeface="Ariel"/>
                        </a:rPr>
                        <a:t>DRAFT</a:t>
                      </a:r>
                    </a:p>
                  </a:txBody>
                  <a:tcPr marL="0" marR="0" marT="0" marB="0" anchor="ctr" anchorCtr="1">
                    <a:lnT w="38100" cmpd="sng">
                      <a:solidFill>
                        <a:srgbClr val="C00000"/>
                      </a:solidFill>
                    </a:lnT>
                    <a:lnB w="38100" cmpd="sng">
                      <a:solidFill>
                        <a:srgbClr val="C00000"/>
                      </a:solid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2382831"/>
      </p:ext>
    </p:extLst>
  </p:cSld>
  <p:clrMapOvr>
    <a:masterClrMapping/>
  </p:clrMapOvr>
  <p:transition>
    <p:fade/>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8782"/>
            <a:ext cx="6958012" cy="4752975"/>
          </a:xfrm>
          <a:prstGeom prst="rect">
            <a:avLst/>
          </a:prstGeom>
        </p:spPr>
        <p:txBody>
          <a:bodyPr>
            <a:noAutofit/>
          </a:bodyPr>
          <a:lstStyle>
            <a:lvl1pPr>
              <a:spcBef>
                <a:spcPts val="3599"/>
              </a:spcBef>
              <a:defRPr sz="2800">
                <a:solidFill>
                  <a:schemeClr val="tx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9414828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48" y="1665301"/>
            <a:ext cx="6958012" cy="4716463"/>
          </a:xfrm>
          <a:prstGeom prst="rect">
            <a:avLst/>
          </a:prstGeom>
        </p:spPr>
        <p:txBody>
          <a:bodyPr/>
          <a:lstStyle>
            <a:lvl1pPr marL="0" indent="0" algn="l">
              <a:buFontTx/>
              <a:buNone/>
              <a:tabLst>
                <a:tab pos="6724692" algn="r"/>
              </a:tabLst>
              <a:defRPr/>
            </a:lvl1pPr>
            <a:lvl2pPr marL="126911" indent="-126911">
              <a:tabLst>
                <a:tab pos="6724692" algn="r"/>
              </a:tabLst>
              <a:defRPr/>
            </a:lvl2pPr>
            <a:lvl3pPr marL="279204" indent="-126911">
              <a:tabLst>
                <a:tab pos="6724692" algn="r"/>
              </a:tabLst>
              <a:defRPr/>
            </a:lvl3pPr>
            <a:lvl4pPr marL="431497" indent="-126911">
              <a:tabLst>
                <a:tab pos="6724692" algn="r"/>
              </a:tabLst>
              <a:defRPr/>
            </a:lvl4pPr>
            <a:lvl5pPr marL="583790" indent="-126911">
              <a:tabLst>
                <a:tab pos="5025672" algn="r"/>
              </a:tabLst>
              <a:defRPr baseline="0"/>
            </a:lvl5pPr>
            <a:lvl6pPr>
              <a:tabLst>
                <a:tab pos="6724692" algn="r"/>
              </a:tabLst>
              <a:defRPr/>
            </a:lvl6pPr>
            <a:lvl7pPr>
              <a:tabLst>
                <a:tab pos="6724692" algn="r"/>
              </a:tabLst>
              <a:defRPr/>
            </a:lvl7pPr>
            <a:lvl8pPr>
              <a:tabLst>
                <a:tab pos="6724692" algn="r"/>
              </a:tabLst>
              <a:defRPr/>
            </a:lvl8pPr>
            <a:lvl9pPr>
              <a:tabLst>
                <a:tab pos="6724692"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500"/>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575003103"/>
      </p:ext>
    </p:extLst>
  </p:cSld>
  <p:clrMapOvr>
    <a:masterClrMapping/>
  </p:clrMapOvr>
  <p:transition>
    <p:fade/>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4"/>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dirty="0"/>
              <a:t>Click icon to add picture</a:t>
            </a:r>
          </a:p>
        </p:txBody>
      </p:sp>
      <p:sp>
        <p:nvSpPr>
          <p:cNvPr id="6" name="Content Placeholder 3"/>
          <p:cNvSpPr>
            <a:spLocks noGrp="1"/>
          </p:cNvSpPr>
          <p:nvPr>
            <p:ph sz="quarter" idx="10"/>
          </p:nvPr>
        </p:nvSpPr>
        <p:spPr>
          <a:xfrm>
            <a:off x="376238" y="1665301"/>
            <a:ext cx="3342322" cy="4716463"/>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178251018"/>
      </p:ext>
    </p:extLst>
  </p:cSld>
  <p:clrMapOvr>
    <a:masterClrMapping/>
  </p:clrMapOvr>
  <p:transition>
    <p:fade/>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4"/>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301"/>
            <a:ext cx="8374062"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05241287"/>
      </p:ext>
    </p:extLst>
  </p:cSld>
  <p:clrMapOvr>
    <a:masterClrMapping/>
  </p:clrMapOvr>
  <p:transition>
    <p:fade/>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3"/>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502"/>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251355485"/>
      </p:ext>
    </p:extLst>
  </p:cSld>
  <p:clrMapOvr>
    <a:masterClrMapping/>
  </p:clrMapOvr>
  <p:transition>
    <p:fade/>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3"/>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502"/>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257501995"/>
      </p:ext>
    </p:extLst>
  </p:cSld>
  <p:clrMapOvr>
    <a:masterClrMapping/>
  </p:clrMapOvr>
  <p:transition>
    <p:fade/>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a:t>Click to edit Master text styles</a:t>
            </a:r>
          </a:p>
        </p:txBody>
      </p:sp>
    </p:spTree>
    <p:extLst>
      <p:ext uri="{BB962C8B-B14F-4D97-AF65-F5344CB8AC3E}">
        <p14:creationId xmlns:p14="http://schemas.microsoft.com/office/powerpoint/2010/main" val="1996659238"/>
      </p:ext>
    </p:extLst>
  </p:cSld>
  <p:clrMapOvr>
    <a:masterClrMapping/>
  </p:clrMapOvr>
  <p:transition>
    <p:fade/>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9"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43" y="1665289"/>
            <a:ext cx="2671763"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7390" y="2051999"/>
            <a:ext cx="2671212" cy="4069014"/>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94798" y="2051999"/>
            <a:ext cx="2672965" cy="4069014"/>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94807" y="1659145"/>
            <a:ext cx="2672966" cy="398256"/>
          </a:xfrm>
        </p:spPr>
        <p:txBody>
          <a:bodyPr/>
          <a:lstStyle/>
          <a:p>
            <a:pPr lvl="0"/>
            <a:r>
              <a:rPr lang="en-US" noProof="0"/>
              <a:t>Click to edit Master text styles</a:t>
            </a:r>
          </a:p>
        </p:txBody>
      </p:sp>
    </p:spTree>
    <p:extLst>
      <p:ext uri="{BB962C8B-B14F-4D97-AF65-F5344CB8AC3E}">
        <p14:creationId xmlns:p14="http://schemas.microsoft.com/office/powerpoint/2010/main" val="344060036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57690017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502"/>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3"/>
            <a:ext cx="840200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6" y="1665288"/>
            <a:ext cx="3992086" cy="4716461"/>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64674664"/>
      </p:ext>
    </p:extLst>
  </p:cSld>
  <p:clrMapOvr>
    <a:masterClrMapping/>
  </p:clrMapOvr>
  <p:transition>
    <p:fad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9"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9" y="1665288"/>
            <a:ext cx="3979185" cy="4716461"/>
          </a:xfrm>
          <a:prstGeom prst="rect">
            <a:avLst/>
          </a:prstGeom>
        </p:spPr>
        <p:txBody>
          <a:bodyPr>
            <a:noAutofit/>
          </a:bodyPr>
          <a:lstStyle>
            <a:lvl1pPr>
              <a:tabLst>
                <a:tab pos="5025672" algn="r"/>
              </a:tabLst>
              <a:defRPr sz="1600"/>
            </a:lvl1pPr>
            <a:lvl2pPr>
              <a:tabLst>
                <a:tab pos="5025672" algn="r"/>
              </a:tabLst>
              <a:defRPr sz="1600"/>
            </a:lvl2pPr>
            <a:lvl3pPr>
              <a:tabLst>
                <a:tab pos="5025672" algn="r"/>
              </a:tabLst>
              <a:defRPr sz="1600"/>
            </a:lvl3pPr>
            <a:lvl4pPr>
              <a:tabLst>
                <a:tab pos="5025672" algn="r"/>
              </a:tabLst>
              <a:defRPr sz="1600"/>
            </a:lvl4pPr>
            <a:lvl5pPr>
              <a:tabLst>
                <a:tab pos="5025672"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8005" y="1665288"/>
            <a:ext cx="3979763" cy="4716461"/>
          </a:xfrm>
          <a:prstGeom prst="rect">
            <a:avLst/>
          </a:prstGeom>
        </p:spPr>
        <p:txBody>
          <a:bodyPr>
            <a:noAutofit/>
          </a:bodyPr>
          <a:lstStyle>
            <a:lvl1pPr>
              <a:tabLst>
                <a:tab pos="5025672" algn="r"/>
              </a:tabLst>
              <a:defRPr sz="1600"/>
            </a:lvl1pPr>
            <a:lvl2pPr>
              <a:tabLst>
                <a:tab pos="5025672" algn="r"/>
              </a:tabLst>
              <a:defRPr sz="1600"/>
            </a:lvl2pPr>
            <a:lvl3pPr>
              <a:tabLst>
                <a:tab pos="5025672" algn="r"/>
              </a:tabLst>
              <a:defRPr sz="1600"/>
            </a:lvl3pPr>
            <a:lvl4pPr>
              <a:tabLst>
                <a:tab pos="5025672" algn="r"/>
              </a:tabLst>
              <a:defRPr sz="1600"/>
            </a:lvl4pPr>
            <a:lvl5pPr>
              <a:tabLst>
                <a:tab pos="5025672"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971537968"/>
      </p:ext>
    </p:extLst>
  </p:cSld>
  <p:clrMapOvr>
    <a:masterClrMapping/>
  </p:clrMapOvr>
  <p:transition>
    <p:fad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601"/>
          <a:ext cx="1587" cy="1587"/>
        </p:xfrm>
        <a:graphic>
          <a:graphicData uri="http://schemas.openxmlformats.org/presentationml/2006/ole">
            <mc:AlternateContent xmlns:mc="http://schemas.openxmlformats.org/markup-compatibility/2006">
              <mc:Choice xmlns:v="urn:schemas-microsoft-com:vml" Requires="v">
                <p:oleObj spid="_x0000_s14343"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601"/>
                        <a:ext cx="1587" cy="1587"/>
                      </a:xfrm>
                      <a:prstGeom prst="rect">
                        <a:avLst/>
                      </a:prstGeom>
                    </p:spPr>
                  </p:pic>
                </p:oleObj>
              </mc:Fallback>
            </mc:AlternateContent>
          </a:graphicData>
        </a:graphic>
      </p:graphicFrame>
      <p:sp>
        <p:nvSpPr>
          <p:cNvPr id="10" name="Content Placeholder 3"/>
          <p:cNvSpPr>
            <a:spLocks noGrp="1"/>
          </p:cNvSpPr>
          <p:nvPr>
            <p:ph sz="quarter" idx="10"/>
          </p:nvPr>
        </p:nvSpPr>
        <p:spPr>
          <a:xfrm>
            <a:off x="376243" y="1665290"/>
            <a:ext cx="4016374" cy="4455725"/>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7"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23" y="1665301"/>
            <a:ext cx="401184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109883897"/>
      </p:ext>
    </p:extLst>
  </p:cSld>
  <p:clrMapOvr>
    <a:masterClrMapping/>
  </p:clrMapOvr>
  <p:transition>
    <p:fad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2125013"/>
            <a:ext cx="4206240"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7" y="1665301"/>
            <a:ext cx="401184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9"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2125013"/>
            <a:ext cx="4206240" cy="3996000"/>
          </a:xfrm>
        </p:spPr>
        <p:txBody>
          <a:bodyPr/>
          <a:lstStyle/>
          <a:p>
            <a:r>
              <a:rPr lang="en-US" noProof="0" dirty="0"/>
              <a:t>Click icon to add chart</a:t>
            </a:r>
          </a:p>
        </p:txBody>
      </p:sp>
      <p:sp>
        <p:nvSpPr>
          <p:cNvPr id="12" name="Text Placeholder 5"/>
          <p:cNvSpPr>
            <a:spLocks noGrp="1"/>
          </p:cNvSpPr>
          <p:nvPr>
            <p:ph type="body" sz="quarter" idx="25"/>
          </p:nvPr>
        </p:nvSpPr>
        <p:spPr>
          <a:xfrm>
            <a:off x="376237" y="1665301"/>
            <a:ext cx="4004298" cy="420687"/>
          </a:xfrm>
        </p:spPr>
        <p:txBody>
          <a:bodyPr/>
          <a:lstStyle/>
          <a:p>
            <a:pPr lvl="0"/>
            <a:r>
              <a:rPr lang="en-US" noProof="0"/>
              <a:t>Click to edit Master text styles</a:t>
            </a:r>
          </a:p>
        </p:txBody>
      </p:sp>
    </p:spTree>
    <p:extLst>
      <p:ext uri="{BB962C8B-B14F-4D97-AF65-F5344CB8AC3E}">
        <p14:creationId xmlns:p14="http://schemas.microsoft.com/office/powerpoint/2010/main" val="229767679"/>
      </p:ext>
    </p:extLst>
  </p:cSld>
  <p:clrMapOvr>
    <a:masterClrMapping/>
  </p:clrMapOvr>
  <p:transition>
    <p:fad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2"/>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8" y="1665301"/>
            <a:ext cx="3323893" cy="4716463"/>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6"/>
            <a:ext cx="4680000" cy="4681537"/>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540779493"/>
      </p:ext>
    </p:extLst>
  </p:cSld>
  <p:clrMapOvr>
    <a:masterClrMapping/>
  </p:clrMapOvr>
  <p:transition>
    <p:fade/>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5" y="1658680"/>
            <a:ext cx="3084351" cy="4723072"/>
          </a:xfrm>
          <a:prstGeom prst="rect">
            <a:avLst/>
          </a:prstGeom>
        </p:spPr>
        <p:txBody>
          <a:bodyPr>
            <a:noAutofit/>
          </a:bodyPr>
          <a:lstStyle>
            <a:lvl1pPr>
              <a:tabLst>
                <a:tab pos="5025672" algn="r"/>
              </a:tabLst>
              <a:defRPr sz="2400">
                <a:solidFill>
                  <a:schemeClr val="accent3"/>
                </a:solidFill>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76244" y="1665288"/>
            <a:ext cx="4879761" cy="4716462"/>
          </a:xfrm>
          <a:prstGeom prst="rect">
            <a:avLst/>
          </a:prstGeom>
        </p:spPr>
        <p:txBody>
          <a:bodyPr/>
          <a:lstStyle>
            <a:lvl1pPr>
              <a:tabLst>
                <a:tab pos="5025672" algn="r"/>
              </a:tabLst>
              <a:defRPr/>
            </a:lvl1pPr>
            <a:lvl2pPr>
              <a:tabLst>
                <a:tab pos="5025672" algn="r"/>
              </a:tabLst>
              <a:defRPr/>
            </a:lvl2pPr>
            <a:lvl3pPr>
              <a:tabLst>
                <a:tab pos="5025672" algn="r"/>
              </a:tabLst>
              <a:defRPr/>
            </a:lvl3pPr>
            <a:lvl4pPr>
              <a:tabLst>
                <a:tab pos="5025672" algn="r"/>
              </a:tabLst>
              <a:defRPr/>
            </a:lvl4pPr>
            <a:lvl5pPr>
              <a:tabLst>
                <a:tab pos="502567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9" y="651603"/>
            <a:ext cx="8391524"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543866072"/>
      </p:ext>
    </p:extLst>
  </p:cSld>
  <p:clrMapOvr>
    <a:masterClrMapping/>
  </p:clrMapOvr>
  <p:transition>
    <p:fad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0"/>
            <a:ext cx="8391525" cy="334100"/>
          </a:xfrm>
        </p:spPr>
        <p:txBody>
          <a:bodyPr/>
          <a:lstStyle/>
          <a:p>
            <a:r>
              <a:rPr lang="en-US" noProof="0"/>
              <a:t>Click to edit Master title style</a:t>
            </a:r>
            <a:endParaRPr lang="en-US" noProof="0" dirty="0"/>
          </a:p>
        </p:txBody>
      </p:sp>
      <p:sp>
        <p:nvSpPr>
          <p:cNvPr id="4" name="Picture Placeholder 6"/>
          <p:cNvSpPr>
            <a:spLocks noGrp="1"/>
          </p:cNvSpPr>
          <p:nvPr>
            <p:ph type="pic" sz="quarter" idx="13"/>
          </p:nvPr>
        </p:nvSpPr>
        <p:spPr>
          <a:xfrm>
            <a:off x="376241" y="1700213"/>
            <a:ext cx="2029968"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495412" y="1700213"/>
            <a:ext cx="2029968"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14591" y="1700213"/>
            <a:ext cx="2029968"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33763" y="1700213"/>
            <a:ext cx="2029968"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76241" y="3108509"/>
            <a:ext cx="2029968" cy="3264408"/>
          </a:xfrm>
        </p:spPr>
        <p:txBody>
          <a:bodyPr/>
          <a:lstStyle>
            <a:lvl1pPr marL="0" indent="0" algn="l" rtl="0" eaLnBrk="1" latinLnBrk="0" hangingPunct="1">
              <a:spcBef>
                <a:spcPts val="0"/>
              </a:spcBef>
              <a:spcAft>
                <a:spcPts val="1000"/>
              </a:spcAft>
              <a:buSzPct val="100000"/>
              <a:buFontTx/>
              <a:buNone/>
              <a:tabLst>
                <a:tab pos="5025672" algn="r"/>
              </a:tabLst>
              <a:defRPr lang="en-US" sz="1200" b="0" kern="1200" noProof="0" dirty="0" smtClean="0">
                <a:solidFill>
                  <a:schemeClr val="tx1"/>
                </a:solidFill>
                <a:latin typeface="+mn-lt"/>
                <a:ea typeface="+mn-ea"/>
                <a:cs typeface="+mn-cs"/>
              </a:defRPr>
            </a:lvl1pPr>
            <a:lvl2pPr marL="126911" indent="-126911" algn="l" rtl="0" eaLnBrk="1" latinLnBrk="0" hangingPunct="1">
              <a:spcBef>
                <a:spcPts val="0"/>
              </a:spcBef>
              <a:spcAft>
                <a:spcPts val="1000"/>
              </a:spcAft>
              <a:buClrTx/>
              <a:buSzPct val="100000"/>
              <a:buFont typeface="Arial" panose="020B0604020202020204" pitchFamily="34" charset="0"/>
              <a:buChar char="•"/>
              <a:tabLst>
                <a:tab pos="5025672" algn="r"/>
              </a:tabLst>
              <a:defRPr lang="en-US" sz="1200" b="0" kern="1200" noProof="0" dirty="0" smtClean="0">
                <a:solidFill>
                  <a:schemeClr val="tx1"/>
                </a:solidFill>
                <a:latin typeface="+mn-lt"/>
                <a:ea typeface="+mn-ea"/>
                <a:cs typeface="+mn-cs"/>
              </a:defRPr>
            </a:lvl2pPr>
            <a:lvl3pPr marL="279204" indent="-126911" algn="l" rtl="0" eaLnBrk="1" latinLnBrk="0" hangingPunct="1">
              <a:spcBef>
                <a:spcPts val="0"/>
              </a:spcBef>
              <a:spcAft>
                <a:spcPts val="1000"/>
              </a:spcAft>
              <a:buClrTx/>
              <a:buSzPct val="100000"/>
              <a:buFont typeface="Arial" panose="020B0604020202020204" pitchFamily="34" charset="0"/>
              <a:buChar char="−"/>
              <a:tabLst>
                <a:tab pos="5025672" algn="r"/>
              </a:tabLst>
              <a:defRPr lang="en-US" sz="1200" b="0" kern="1200" noProof="0" dirty="0" smtClean="0">
                <a:solidFill>
                  <a:schemeClr val="tx1"/>
                </a:solidFill>
                <a:latin typeface="+mn-lt"/>
                <a:ea typeface="+mn-ea"/>
                <a:cs typeface="+mn-cs"/>
              </a:defRPr>
            </a:lvl3pPr>
            <a:lvl4pPr marL="431497" indent="-126911" algn="l" rtl="0" eaLnBrk="1" latinLnBrk="0" hangingPunct="1">
              <a:spcBef>
                <a:spcPts val="0"/>
              </a:spcBef>
              <a:spcAft>
                <a:spcPts val="1000"/>
              </a:spcAft>
              <a:buClrTx/>
              <a:buSzPct val="100000"/>
              <a:buFont typeface="Arial" panose="020B0604020202020204" pitchFamily="34" charset="0"/>
              <a:buChar char="◦"/>
              <a:tabLst>
                <a:tab pos="5025672" algn="r"/>
              </a:tabLst>
              <a:defRPr lang="en-US" sz="1200" b="0" kern="1200" noProof="0" dirty="0" smtClean="0">
                <a:solidFill>
                  <a:schemeClr val="tx1"/>
                </a:solidFill>
                <a:latin typeface="+mn-lt"/>
                <a:ea typeface="+mn-ea"/>
                <a:cs typeface="+mn-cs"/>
              </a:defRPr>
            </a:lvl4pPr>
            <a:lvl5pPr marL="583790" indent="-126911" algn="l" rtl="0" eaLnBrk="1" latinLnBrk="0" hangingPunct="1">
              <a:spcBef>
                <a:spcPts val="0"/>
              </a:spcBef>
              <a:spcAft>
                <a:spcPts val="1000"/>
              </a:spcAft>
              <a:buClrTx/>
              <a:buSzPct val="100000"/>
              <a:buFont typeface="Arial" panose="020B0604020202020204" pitchFamily="34" charset="0"/>
              <a:buChar char="−"/>
              <a:tabLst>
                <a:tab pos="5025672" algn="r"/>
              </a:tabLst>
              <a:defRPr lang="en-US" sz="1200" b="0" kern="1200" noProof="0" dirty="0">
                <a:solidFill>
                  <a:schemeClr val="tx1"/>
                </a:solidFill>
                <a:latin typeface="+mn-lt"/>
                <a:ea typeface="+mn-ea"/>
                <a:cs typeface="+mn-cs"/>
              </a:defRPr>
            </a:lvl5pPr>
            <a:lvl6pPr marL="356149" indent="-176275">
              <a:spcAft>
                <a:spcPts val="0"/>
              </a:spcAft>
              <a:buFont typeface="Verdana" panose="020B0604030504040204" pitchFamily="34" charset="0"/>
              <a:buChar char="−"/>
              <a:defRPr/>
            </a:lvl6pPr>
            <a:lvl7pPr marL="356149" indent="-176275">
              <a:spcAft>
                <a:spcPts val="0"/>
              </a:spcAft>
              <a:defRPr/>
            </a:lvl7pPr>
            <a:lvl8pPr marL="356149" indent="-176275">
              <a:spcAft>
                <a:spcPts val="0"/>
              </a:spcAft>
              <a:defRPr/>
            </a:lvl8pPr>
            <a:lvl9pPr marL="356149" indent="-176275">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2199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11" name="Text Placeholder 8"/>
          <p:cNvSpPr>
            <a:spLocks noGrp="1"/>
          </p:cNvSpPr>
          <p:nvPr>
            <p:ph type="body" sz="quarter" idx="19"/>
          </p:nvPr>
        </p:nvSpPr>
        <p:spPr>
          <a:xfrm>
            <a:off x="2499122" y="3108509"/>
            <a:ext cx="2029968"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12" name="Text Placeholder 8"/>
          <p:cNvSpPr>
            <a:spLocks noGrp="1"/>
          </p:cNvSpPr>
          <p:nvPr>
            <p:ph type="body" sz="quarter" idx="20"/>
          </p:nvPr>
        </p:nvSpPr>
        <p:spPr>
          <a:xfrm>
            <a:off x="6744879"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13" name="Text Placeholder 8"/>
          <p:cNvSpPr>
            <a:spLocks noGrp="1"/>
          </p:cNvSpPr>
          <p:nvPr>
            <p:ph type="body" sz="quarter" idx="21" hasCustomPrompt="1"/>
          </p:nvPr>
        </p:nvSpPr>
        <p:spPr>
          <a:xfrm>
            <a:off x="376242" y="651603"/>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995628670"/>
      </p:ext>
    </p:extLst>
  </p:cSld>
  <p:clrMapOvr>
    <a:masterClrMapping/>
  </p:clrMapOvr>
  <p:transition>
    <p:fad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0"/>
            <a:ext cx="8391525" cy="334100"/>
          </a:xfrm>
        </p:spPr>
        <p:txBody>
          <a:bodyPr/>
          <a:lstStyle/>
          <a:p>
            <a:r>
              <a:rPr lang="en-US" noProof="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5" name="Rectangle 4"/>
          <p:cNvSpPr/>
          <p:nvPr userDrawn="1"/>
        </p:nvSpPr>
        <p:spPr>
          <a:xfrm>
            <a:off x="4668065"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7" name="Rectangle 6"/>
          <p:cNvSpPr/>
          <p:nvPr userDrawn="1"/>
        </p:nvSpPr>
        <p:spPr>
          <a:xfrm>
            <a:off x="4668065"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012612" y="1880213"/>
            <a:ext cx="2466000" cy="1944000"/>
          </a:xfrm>
        </p:spPr>
        <p:txBody>
          <a:bodyPr vert="horz" lIns="0" tIns="0" rIns="0" bIns="0" rtlCol="0">
            <a:noAutofit/>
          </a:bodyPr>
          <a:lstStyle>
            <a:lvl1pPr marL="0" indent="0" algn="l">
              <a:spcAft>
                <a:spcPts val="0"/>
              </a:spcAft>
              <a:buFontTx/>
              <a:buNone/>
              <a:defRPr lang="en-US" noProof="0" dirty="0" smtClean="0"/>
            </a:lvl1pPr>
            <a:lvl2pPr marL="126911" indent="-126911" algn="l">
              <a:spcAft>
                <a:spcPts val="0"/>
              </a:spcAft>
              <a:buClrTx/>
              <a:buSzPct val="100000"/>
              <a:buFont typeface="Arial" panose="020B0604020202020204" pitchFamily="34" charset="0"/>
              <a:buChar char="•"/>
              <a:defRPr lang="en-US" noProof="0" dirty="0" smtClean="0"/>
            </a:lvl2pPr>
          </a:lstStyle>
          <a:p>
            <a:pPr lvl="0">
              <a:buFontTx/>
              <a:tabLst>
                <a:tab pos="5025672" algn="r"/>
              </a:tabLst>
            </a:pPr>
            <a:r>
              <a:rPr lang="en-US" noProof="0"/>
              <a:t>Click to edit Master text styles</a:t>
            </a:r>
          </a:p>
          <a:p>
            <a:pPr lvl="1">
              <a:buFontTx/>
              <a:tabLst>
                <a:tab pos="5025672" algn="r"/>
              </a:tabLst>
            </a:pPr>
            <a:r>
              <a:rPr lang="en-US" noProof="0"/>
              <a:t>Second level</a:t>
            </a:r>
          </a:p>
        </p:txBody>
      </p:sp>
      <p:sp>
        <p:nvSpPr>
          <p:cNvPr id="14" name="Text Placeholder 12"/>
          <p:cNvSpPr>
            <a:spLocks noGrp="1"/>
          </p:cNvSpPr>
          <p:nvPr>
            <p:ph type="body" sz="quarter" idx="33"/>
          </p:nvPr>
        </p:nvSpPr>
        <p:spPr>
          <a:xfrm>
            <a:off x="6297420" y="1880213"/>
            <a:ext cx="2468880" cy="1944000"/>
          </a:xfrm>
        </p:spPr>
        <p:txBody>
          <a:bodyPr vert="horz" lIns="0" tIns="0" rIns="0" bIns="0" rtlCol="0">
            <a:noAutofit/>
          </a:bodyPr>
          <a:lstStyle>
            <a:lvl1pPr algn="l" defTabSz="913758" rtl="0" eaLnBrk="1" latinLnBrk="0" hangingPunct="1">
              <a:spcBef>
                <a:spcPts val="0"/>
              </a:spcBef>
              <a:spcAft>
                <a:spcPts val="0"/>
              </a:spcAft>
              <a:buSzPct val="100000"/>
              <a:tabLst>
                <a:tab pos="5025672" algn="r"/>
              </a:tabLst>
              <a:defRPr lang="en-US" sz="1200" b="0" kern="1200" noProof="0" dirty="0" smtClean="0">
                <a:solidFill>
                  <a:schemeClr val="tx1"/>
                </a:solidFill>
                <a:latin typeface="+mn-lt"/>
                <a:ea typeface="+mn-ea"/>
                <a:cs typeface="+mn-cs"/>
              </a:defRPr>
            </a:lvl1pPr>
            <a:lvl2pPr algn="l" defTabSz="913758" rtl="0" eaLnBrk="1" latinLnBrk="0" hangingPunct="1">
              <a:spcBef>
                <a:spcPts val="0"/>
              </a:spcBef>
              <a:spcAft>
                <a:spcPts val="0"/>
              </a:spcAft>
              <a:buSzPct val="100000"/>
              <a:tabLst>
                <a:tab pos="5025672" algn="r"/>
              </a:tabLst>
              <a:defRPr lang="en-US" sz="1200" b="0" kern="1200" noProof="0" dirty="0" smtClean="0">
                <a:solidFill>
                  <a:schemeClr val="tx1"/>
                </a:solidFill>
                <a:latin typeface="+mn-lt"/>
                <a:ea typeface="+mn-ea"/>
                <a:cs typeface="+mn-cs"/>
              </a:defRPr>
            </a:lvl2pPr>
          </a:lstStyle>
          <a:p>
            <a:pPr lvl="0">
              <a:buFontTx/>
              <a:tabLst>
                <a:tab pos="5025672" algn="r"/>
              </a:tabLst>
            </a:pPr>
            <a:r>
              <a:rPr lang="en-US" noProof="0"/>
              <a:t>Click to edit Master text styles</a:t>
            </a:r>
          </a:p>
          <a:p>
            <a:pPr lvl="1">
              <a:buFontTx/>
              <a:tabLst>
                <a:tab pos="5025672" algn="r"/>
              </a:tabLst>
            </a:pPr>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vert="horz" lIns="0" tIns="0" rIns="0" bIns="0" rtlCol="0">
            <a:noAutofit/>
          </a:bodyPr>
          <a:lstStyle>
            <a:lvl1pPr algn="l" defTabSz="913758" rtl="0" eaLnBrk="1" latinLnBrk="0" hangingPunct="1">
              <a:spcBef>
                <a:spcPts val="0"/>
              </a:spcBef>
              <a:spcAft>
                <a:spcPts val="0"/>
              </a:spcAft>
              <a:buSzPct val="100000"/>
              <a:tabLst>
                <a:tab pos="5025672" algn="r"/>
              </a:tabLst>
              <a:defRPr lang="en-US" sz="1200" b="0" kern="1200" noProof="0" dirty="0" smtClean="0">
                <a:solidFill>
                  <a:schemeClr val="tx1"/>
                </a:solidFill>
                <a:latin typeface="+mn-lt"/>
                <a:ea typeface="+mn-ea"/>
                <a:cs typeface="+mn-cs"/>
              </a:defRPr>
            </a:lvl1pPr>
            <a:lvl2pPr algn="l" defTabSz="913758" rtl="0" eaLnBrk="1" latinLnBrk="0" hangingPunct="1">
              <a:spcBef>
                <a:spcPts val="0"/>
              </a:spcBef>
              <a:spcAft>
                <a:spcPts val="0"/>
              </a:spcAft>
              <a:buSzPct val="100000"/>
              <a:tabLst>
                <a:tab pos="5025672" algn="r"/>
              </a:tabLst>
              <a:defRPr lang="en-US" sz="1200" b="0" kern="1200" noProof="0" dirty="0" smtClean="0">
                <a:solidFill>
                  <a:schemeClr val="tx1"/>
                </a:solidFill>
                <a:latin typeface="+mn-lt"/>
                <a:ea typeface="+mn-ea"/>
                <a:cs typeface="+mn-cs"/>
              </a:defRPr>
            </a:lvl2pPr>
          </a:lstStyle>
          <a:p>
            <a:pPr lvl="0">
              <a:buFontTx/>
              <a:tabLst>
                <a:tab pos="5025672" algn="r"/>
              </a:tabLst>
            </a:pPr>
            <a:r>
              <a:rPr lang="en-US" noProof="0"/>
              <a:t>Click to edit Master text styles</a:t>
            </a:r>
          </a:p>
          <a:p>
            <a:pPr lvl="1">
              <a:buFontTx/>
              <a:tabLst>
                <a:tab pos="5025672" algn="r"/>
              </a:tabLst>
            </a:pPr>
            <a:r>
              <a:rPr lang="en-US" noProof="0"/>
              <a:t>Second level</a:t>
            </a:r>
          </a:p>
        </p:txBody>
      </p:sp>
      <p:sp>
        <p:nvSpPr>
          <p:cNvPr id="16" name="Text Placeholder 12"/>
          <p:cNvSpPr>
            <a:spLocks noGrp="1"/>
          </p:cNvSpPr>
          <p:nvPr>
            <p:ph type="body" sz="quarter" idx="35"/>
          </p:nvPr>
        </p:nvSpPr>
        <p:spPr>
          <a:xfrm>
            <a:off x="6297420" y="4256213"/>
            <a:ext cx="2468880" cy="1944000"/>
          </a:xfrm>
        </p:spPr>
        <p:txBody>
          <a:bodyPr vert="horz" lIns="0" tIns="0" rIns="0" bIns="0" rtlCol="0">
            <a:noAutofit/>
          </a:bodyPr>
          <a:lstStyle>
            <a:lvl1pPr algn="l" defTabSz="913758" rtl="0" eaLnBrk="1" latinLnBrk="0" hangingPunct="1">
              <a:spcBef>
                <a:spcPts val="0"/>
              </a:spcBef>
              <a:spcAft>
                <a:spcPts val="0"/>
              </a:spcAft>
              <a:buSzPct val="100000"/>
              <a:tabLst>
                <a:tab pos="5025672" algn="r"/>
              </a:tabLst>
              <a:defRPr lang="en-US" sz="1200" b="0" kern="1200" noProof="0" dirty="0" smtClean="0">
                <a:solidFill>
                  <a:schemeClr val="tx1"/>
                </a:solidFill>
                <a:latin typeface="+mn-lt"/>
                <a:ea typeface="+mn-ea"/>
                <a:cs typeface="+mn-cs"/>
              </a:defRPr>
            </a:lvl1pPr>
            <a:lvl2pPr algn="l" defTabSz="913758" rtl="0" eaLnBrk="1" latinLnBrk="0" hangingPunct="1">
              <a:spcBef>
                <a:spcPts val="0"/>
              </a:spcBef>
              <a:spcAft>
                <a:spcPts val="0"/>
              </a:spcAft>
              <a:buSzPct val="100000"/>
              <a:tabLst>
                <a:tab pos="5025672" algn="r"/>
              </a:tabLst>
              <a:defRPr lang="en-US" sz="1200" b="0" kern="1200" noProof="0" dirty="0" smtClean="0">
                <a:solidFill>
                  <a:schemeClr val="tx1"/>
                </a:solidFill>
                <a:latin typeface="+mn-lt"/>
                <a:ea typeface="+mn-ea"/>
                <a:cs typeface="+mn-cs"/>
              </a:defRPr>
            </a:lvl2pPr>
          </a:lstStyle>
          <a:p>
            <a:pPr lvl="0">
              <a:buFontTx/>
              <a:tabLst>
                <a:tab pos="5025672" algn="r"/>
              </a:tabLst>
            </a:pPr>
            <a:r>
              <a:rPr lang="en-US" noProof="0"/>
              <a:t>Click to edit Master text styles</a:t>
            </a:r>
          </a:p>
          <a:p>
            <a:pPr lvl="1">
              <a:buFontTx/>
              <a:tabLst>
                <a:tab pos="5025672" algn="r"/>
              </a:tabLst>
            </a:pPr>
            <a:r>
              <a:rPr lang="en-US" noProof="0"/>
              <a:t>Second level</a:t>
            </a:r>
          </a:p>
        </p:txBody>
      </p:sp>
      <p:sp>
        <p:nvSpPr>
          <p:cNvPr id="17" name="Text Placeholder 8"/>
          <p:cNvSpPr>
            <a:spLocks noGrp="1"/>
          </p:cNvSpPr>
          <p:nvPr>
            <p:ph type="body" sz="quarter" idx="13" hasCustomPrompt="1"/>
          </p:nvPr>
        </p:nvSpPr>
        <p:spPr>
          <a:xfrm>
            <a:off x="376238" y="651603"/>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4145971810"/>
      </p:ext>
    </p:extLst>
  </p:cSld>
  <p:clrMapOvr>
    <a:masterClrMapping/>
  </p:clrMapOvr>
  <p:transition>
    <p:fade/>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3"/>
            <a:ext cx="8391525" cy="3340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26"/>
            <a:ext cx="2743200"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6030199" y="1700226"/>
            <a:ext cx="2743200"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3203218" y="1700226"/>
            <a:ext cx="2743200" cy="1971675"/>
          </a:xfrm>
        </p:spPr>
        <p:txBody>
          <a:bodyPr/>
          <a:lstStyle/>
          <a:p>
            <a:r>
              <a:rPr lang="en-US" noProof="0" dirty="0"/>
              <a:t>Click icon to add picture</a:t>
            </a:r>
          </a:p>
        </p:txBody>
      </p:sp>
      <p:sp>
        <p:nvSpPr>
          <p:cNvPr id="9" name="Text Placeholder 18"/>
          <p:cNvSpPr>
            <a:spLocks noGrp="1"/>
          </p:cNvSpPr>
          <p:nvPr>
            <p:ph idx="1" hasCustomPrompt="1"/>
          </p:nvPr>
        </p:nvSpPr>
        <p:spPr>
          <a:xfrm>
            <a:off x="376238" y="3832225"/>
            <a:ext cx="2743200" cy="2095200"/>
          </a:xfrm>
          <a:prstGeom prst="rect">
            <a:avLst/>
          </a:prstGeom>
        </p:spPr>
        <p:txBody>
          <a:bodyPr vert="horz" lIns="0" tIns="0" rIns="0" bIns="0" rtlCol="0">
            <a:noAutofit/>
          </a:bodyPr>
          <a:lstStyle>
            <a:lvl1pPr marL="0" indent="0" algn="l">
              <a:buFontTx/>
              <a:buNone/>
              <a:defRPr/>
            </a:lvl1pPr>
            <a:lvl2pPr marL="126911" indent="-126911" algn="l">
              <a:buClrTx/>
              <a:buSzPct val="100000"/>
              <a:buFont typeface="Arial" panose="020B0604020202020204" pitchFamily="34" charset="0"/>
              <a:buChar char="•"/>
              <a:defRPr/>
            </a:lvl2pPr>
            <a:lvl3pPr marL="279204" indent="-126911" algn="l">
              <a:buClrTx/>
              <a:buSzPct val="100000"/>
              <a:buFont typeface="Arial" panose="020B0604020202020204" pitchFamily="34" charset="0"/>
              <a:buChar char="−"/>
              <a:defRPr/>
            </a:lvl3pPr>
            <a:lvl4pPr marL="431497" indent="-126911" algn="l">
              <a:buClrTx/>
              <a:buSzPct val="100000"/>
              <a:buFont typeface="Arial" panose="020B0604020202020204" pitchFamily="34" charset="0"/>
              <a:buChar char="◦"/>
              <a:defRPr/>
            </a:lvl4pPr>
            <a:lvl5pPr marL="583790" indent="-126911"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3"/>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964851865"/>
      </p:ext>
    </p:extLst>
  </p:cSld>
  <p:clrMapOvr>
    <a:masterClrMapping/>
  </p:clrMapOvr>
  <p:transition>
    <p:fade/>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9"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15095561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9BB66F-B52B-4146-ACF5-0431FDA1BD52}" type="datetime1">
              <a:rPr lang="en-US" smtClean="0"/>
              <a:t>1/3/2020</a:t>
            </a:fld>
            <a:endParaRPr lang="en-US" dirty="0"/>
          </a:p>
        </p:txBody>
      </p:sp>
      <p:sp>
        <p:nvSpPr>
          <p:cNvPr id="4" name="Footer Placeholder 3"/>
          <p:cNvSpPr>
            <a:spLocks noGrp="1"/>
          </p:cNvSpPr>
          <p:nvPr>
            <p:ph type="ftr" sz="quarter" idx="11"/>
          </p:nvPr>
        </p:nvSpPr>
        <p:spPr/>
        <p:txBody>
          <a:bodyPr/>
          <a:lstStyle/>
          <a:p>
            <a:r>
              <a:rPr lang="en-US" dirty="0" smtClean="0"/>
              <a:t>Presentation2</a:t>
            </a:r>
            <a:endParaRPr lang="en-US" dirty="0"/>
          </a:p>
        </p:txBody>
      </p:sp>
      <p:sp>
        <p:nvSpPr>
          <p:cNvPr id="5" name="Slide Number Placeholder 4"/>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90259697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404074153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9" name="Text Placeholder 8"/>
          <p:cNvSpPr>
            <a:spLocks noGrp="1"/>
          </p:cNvSpPr>
          <p:nvPr>
            <p:ph type="body" sz="quarter" idx="21"/>
          </p:nvPr>
        </p:nvSpPr>
        <p:spPr>
          <a:xfrm>
            <a:off x="4684649"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2" name="Title 1"/>
          <p:cNvSpPr>
            <a:spLocks noGrp="1"/>
          </p:cNvSpPr>
          <p:nvPr>
            <p:ph type="title"/>
          </p:nvPr>
        </p:nvSpPr>
        <p:spPr>
          <a:xfrm>
            <a:off x="376239" y="317503"/>
            <a:ext cx="8391525" cy="334099"/>
          </a:xfrm>
        </p:spPr>
        <p:txBody>
          <a:bodyPr/>
          <a:lstStyle/>
          <a:p>
            <a:r>
              <a:rPr lang="en-US" noProof="0"/>
              <a:t>Click to edit Master title style</a:t>
            </a:r>
            <a:endParaRPr lang="en-US" noProof="0" dirty="0"/>
          </a:p>
        </p:txBody>
      </p:sp>
      <p:sp>
        <p:nvSpPr>
          <p:cNvPr id="4" name="Rectangle 3"/>
          <p:cNvSpPr/>
          <p:nvPr userDrawn="1"/>
        </p:nvSpPr>
        <p:spPr>
          <a:xfrm>
            <a:off x="378000" y="1705382"/>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spcAft>
                <a:spcPts val="1000"/>
              </a:spcAft>
            </a:pPr>
            <a:endParaRPr lang="en-US" sz="1100" dirty="0">
              <a:solidFill>
                <a:prstClr val="white"/>
              </a:solidFill>
            </a:endParaRPr>
          </a:p>
        </p:txBody>
      </p:sp>
      <p:sp>
        <p:nvSpPr>
          <p:cNvPr id="5" name="Rectangle 4"/>
          <p:cNvSpPr/>
          <p:nvPr userDrawn="1"/>
        </p:nvSpPr>
        <p:spPr>
          <a:xfrm>
            <a:off x="4684646" y="1705382"/>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30" y="1863920"/>
            <a:ext cx="907655" cy="549275"/>
          </a:xfrm>
        </p:spPr>
        <p:txBody>
          <a:bodyPr/>
          <a:lstStyle>
            <a:lvl1pPr marL="0" marR="0" indent="0" algn="l" defTabSz="91375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74" y="1857892"/>
            <a:ext cx="933121" cy="549275"/>
          </a:xfrm>
        </p:spPr>
        <p:txBody>
          <a:bodyPr/>
          <a:lstStyle>
            <a:lvl1pPr marL="0" marR="0" indent="0" algn="l" defTabSz="91375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754821593"/>
      </p:ext>
    </p:extLst>
  </p:cSld>
  <p:clrMapOvr>
    <a:masterClrMapping/>
  </p:clrMapOvr>
  <p:transition>
    <p:fade/>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9" name="Text Placeholder 8"/>
          <p:cNvSpPr>
            <a:spLocks noGrp="1"/>
          </p:cNvSpPr>
          <p:nvPr>
            <p:ph type="body" sz="quarter" idx="21"/>
          </p:nvPr>
        </p:nvSpPr>
        <p:spPr>
          <a:xfrm>
            <a:off x="4684649"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2" name="Title 1"/>
          <p:cNvSpPr>
            <a:spLocks noGrp="1"/>
          </p:cNvSpPr>
          <p:nvPr>
            <p:ph type="title"/>
          </p:nvPr>
        </p:nvSpPr>
        <p:spPr>
          <a:xfrm>
            <a:off x="376239" y="317503"/>
            <a:ext cx="8391525" cy="334099"/>
          </a:xfrm>
        </p:spPr>
        <p:txBody>
          <a:bodyPr/>
          <a:lstStyle/>
          <a:p>
            <a:r>
              <a:rPr lang="en-US" noProof="0"/>
              <a:t>Click to edit Master title style</a:t>
            </a:r>
            <a:endParaRPr lang="en-US" noProof="0" dirty="0"/>
          </a:p>
        </p:txBody>
      </p:sp>
      <p:sp>
        <p:nvSpPr>
          <p:cNvPr id="4" name="Rectangle 3"/>
          <p:cNvSpPr/>
          <p:nvPr userDrawn="1"/>
        </p:nvSpPr>
        <p:spPr>
          <a:xfrm>
            <a:off x="381960" y="1705382"/>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spcAft>
                <a:spcPts val="1000"/>
              </a:spcAft>
            </a:pPr>
            <a:endParaRPr lang="en-US" sz="1100" dirty="0">
              <a:solidFill>
                <a:prstClr val="white"/>
              </a:solidFill>
            </a:endParaRPr>
          </a:p>
        </p:txBody>
      </p:sp>
      <p:sp>
        <p:nvSpPr>
          <p:cNvPr id="5" name="Rectangle 4"/>
          <p:cNvSpPr/>
          <p:nvPr userDrawn="1"/>
        </p:nvSpPr>
        <p:spPr>
          <a:xfrm>
            <a:off x="4684649" y="1705382"/>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spcAft>
                <a:spcPts val="1000"/>
              </a:spcAft>
            </a:pPr>
            <a:endParaRPr lang="en-US" sz="1100" dirty="0">
              <a:solidFill>
                <a:prstClr val="white"/>
              </a:solidFill>
            </a:endParaRPr>
          </a:p>
        </p:txBody>
      </p:sp>
      <p:sp>
        <p:nvSpPr>
          <p:cNvPr id="7" name="Picture Placeholder 29"/>
          <p:cNvSpPr>
            <a:spLocks noGrp="1"/>
          </p:cNvSpPr>
          <p:nvPr>
            <p:ph type="pic" sz="quarter" idx="20" hasCustomPrompt="1"/>
          </p:nvPr>
        </p:nvSpPr>
        <p:spPr>
          <a:xfrm>
            <a:off x="7848050" y="1857892"/>
            <a:ext cx="933121" cy="549275"/>
          </a:xfrm>
        </p:spPr>
        <p:txBody>
          <a:bodyPr/>
          <a:lstStyle>
            <a:lvl1pPr marL="0" marR="0" indent="0" algn="l" defTabSz="91375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424968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11" name="Text Placeholder 8"/>
          <p:cNvSpPr>
            <a:spLocks noGrp="1"/>
          </p:cNvSpPr>
          <p:nvPr>
            <p:ph type="body" sz="quarter" idx="23"/>
          </p:nvPr>
        </p:nvSpPr>
        <p:spPr>
          <a:xfrm>
            <a:off x="4684649" y="4249682"/>
            <a:ext cx="4096512"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12" name="Rectangle 11"/>
          <p:cNvSpPr/>
          <p:nvPr userDrawn="1"/>
        </p:nvSpPr>
        <p:spPr>
          <a:xfrm>
            <a:off x="381960"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spcAft>
                <a:spcPts val="1000"/>
              </a:spcAft>
            </a:pPr>
            <a:endParaRPr lang="en-US" sz="1100" dirty="0">
              <a:solidFill>
                <a:prstClr val="white"/>
              </a:solidFill>
            </a:endParaRPr>
          </a:p>
        </p:txBody>
      </p:sp>
      <p:sp>
        <p:nvSpPr>
          <p:cNvPr id="13" name="Rectangle 12"/>
          <p:cNvSpPr/>
          <p:nvPr userDrawn="1"/>
        </p:nvSpPr>
        <p:spPr>
          <a:xfrm>
            <a:off x="4684649"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spcAft>
                <a:spcPts val="1000"/>
              </a:spcAft>
            </a:pPr>
            <a:endParaRPr lang="en-US" sz="1100" dirty="0">
              <a:solidFill>
                <a:prstClr val="white"/>
              </a:solidFill>
            </a:endParaRPr>
          </a:p>
        </p:txBody>
      </p:sp>
      <p:sp>
        <p:nvSpPr>
          <p:cNvPr id="14" name="Picture Placeholder 29"/>
          <p:cNvSpPr>
            <a:spLocks noGrp="1"/>
          </p:cNvSpPr>
          <p:nvPr>
            <p:ph type="pic" sz="quarter" idx="24" hasCustomPrompt="1"/>
          </p:nvPr>
        </p:nvSpPr>
        <p:spPr>
          <a:xfrm>
            <a:off x="3548936" y="4255708"/>
            <a:ext cx="929536" cy="549275"/>
          </a:xfrm>
        </p:spPr>
        <p:txBody>
          <a:bodyPr/>
          <a:lstStyle>
            <a:lvl1pPr marL="0" marR="0" indent="0" algn="l" defTabSz="91375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4249685"/>
            <a:ext cx="933120" cy="549275"/>
          </a:xfrm>
        </p:spPr>
        <p:txBody>
          <a:bodyPr/>
          <a:lstStyle>
            <a:lvl1pPr marL="0" marR="0" indent="0" algn="l" defTabSz="91375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42" y="651603"/>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0829" y="1863920"/>
            <a:ext cx="907655" cy="549275"/>
          </a:xfrm>
        </p:spPr>
        <p:txBody>
          <a:bodyPr/>
          <a:lstStyle>
            <a:lvl1pPr marL="0" marR="0" indent="0" algn="l" defTabSz="91375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904382154"/>
      </p:ext>
    </p:extLst>
  </p:cSld>
  <p:clrMapOvr>
    <a:masterClrMapping/>
  </p:clrMapOvr>
  <p:transition>
    <p:fade/>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3"/>
            <a:ext cx="8391525" cy="334099"/>
          </a:xfrm>
        </p:spPr>
        <p:txBody>
          <a:bodyPr/>
          <a:lstStyle/>
          <a:p>
            <a:r>
              <a:rPr lang="en-US" noProof="0"/>
              <a:t>Click to edit Master title style</a:t>
            </a:r>
            <a:endParaRPr lang="en-US" noProof="0" dirty="0"/>
          </a:p>
        </p:txBody>
      </p:sp>
      <p:sp>
        <p:nvSpPr>
          <p:cNvPr id="4" name="Rectangle 3"/>
          <p:cNvSpPr/>
          <p:nvPr userDrawn="1"/>
        </p:nvSpPr>
        <p:spPr>
          <a:xfrm>
            <a:off x="3245467"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5" name="Rectangle 4"/>
          <p:cNvSpPr/>
          <p:nvPr userDrawn="1"/>
        </p:nvSpPr>
        <p:spPr>
          <a:xfrm>
            <a:off x="378000" y="1700215"/>
            <a:ext cx="2660904"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6" name="Rectangle 5"/>
          <p:cNvSpPr/>
          <p:nvPr userDrawn="1"/>
        </p:nvSpPr>
        <p:spPr>
          <a:xfrm>
            <a:off x="6112933"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8" rIns="91376" bIns="45688" rtlCol="0" anchor="t"/>
          <a:lstStyle/>
          <a:p>
            <a:pPr algn="ctr" defTabSz="456880"/>
            <a:endParaRPr lang="en-US" sz="1100" dirty="0">
              <a:solidFill>
                <a:prstClr val="white"/>
              </a:solidFill>
            </a:endParaRPr>
          </a:p>
        </p:txBody>
      </p:sp>
      <p:sp>
        <p:nvSpPr>
          <p:cNvPr id="7" name="Text Placeholder 8"/>
          <p:cNvSpPr>
            <a:spLocks noGrp="1"/>
          </p:cNvSpPr>
          <p:nvPr>
            <p:ph type="body" sz="quarter" idx="17"/>
          </p:nvPr>
        </p:nvSpPr>
        <p:spPr>
          <a:xfrm>
            <a:off x="3245467" y="1851442"/>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8" name="Text Placeholder 8"/>
          <p:cNvSpPr>
            <a:spLocks noGrp="1"/>
          </p:cNvSpPr>
          <p:nvPr>
            <p:ph type="body" sz="quarter" idx="18"/>
          </p:nvPr>
        </p:nvSpPr>
        <p:spPr>
          <a:xfrm>
            <a:off x="378000" y="1851442"/>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9" name="Text Placeholder 8"/>
          <p:cNvSpPr>
            <a:spLocks noGrp="1"/>
          </p:cNvSpPr>
          <p:nvPr>
            <p:ph type="body" sz="quarter" idx="19"/>
          </p:nvPr>
        </p:nvSpPr>
        <p:spPr>
          <a:xfrm>
            <a:off x="6112933" y="1851442"/>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10" name="Text Placeholder 8"/>
          <p:cNvSpPr>
            <a:spLocks noGrp="1"/>
          </p:cNvSpPr>
          <p:nvPr>
            <p:ph type="body" sz="quarter" idx="13" hasCustomPrompt="1"/>
          </p:nvPr>
        </p:nvSpPr>
        <p:spPr>
          <a:xfrm>
            <a:off x="376238" y="651603"/>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160139236"/>
      </p:ext>
    </p:extLst>
  </p:cSld>
  <p:clrMapOvr>
    <a:masterClrMapping/>
  </p:clrMapOvr>
  <p:transition>
    <p:fade/>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9" y="317503"/>
            <a:ext cx="8391525" cy="334099"/>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8"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244826547"/>
      </p:ext>
    </p:extLst>
  </p:cSld>
  <p:clrMapOvr>
    <a:masterClrMapping/>
  </p:clrMapOvr>
  <p:transition>
    <p:fade/>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42" y="317501"/>
            <a:ext cx="8391526" cy="370193"/>
          </a:xfrm>
        </p:spPr>
        <p:txBody>
          <a:bodyPr/>
          <a:lstStyle>
            <a:lvl1pPr>
              <a:defRPr>
                <a:solidFill>
                  <a:schemeClr val="bg1"/>
                </a:solidFill>
              </a:defRPr>
            </a:lvl1p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5672" algn="r"/>
              </a:tabLst>
            </a:pPr>
            <a:r>
              <a:rPr lang="en-US" noProof="0"/>
              <a:t>Click to edit Master text styles</a:t>
            </a:r>
          </a:p>
          <a:p>
            <a:pPr lvl="1">
              <a:buFontTx/>
              <a:tabLst>
                <a:tab pos="5025672" algn="r"/>
              </a:tabLst>
            </a:pPr>
            <a:r>
              <a:rPr lang="en-US" noProof="0"/>
              <a:t>Second level</a:t>
            </a:r>
          </a:p>
          <a:p>
            <a:pPr lvl="2">
              <a:buFontTx/>
              <a:tabLst>
                <a:tab pos="5025672" algn="r"/>
              </a:tabLst>
            </a:pPr>
            <a:r>
              <a:rPr lang="en-US" noProof="0"/>
              <a:t>Third level</a:t>
            </a:r>
          </a:p>
          <a:p>
            <a:pPr lvl="3">
              <a:buFontTx/>
              <a:tabLst>
                <a:tab pos="5025672" algn="r"/>
              </a:tabLst>
            </a:pPr>
            <a:r>
              <a:rPr lang="en-US" noProof="0"/>
              <a:t>Fourth level</a:t>
            </a:r>
          </a:p>
          <a:p>
            <a:pPr lvl="4">
              <a:buFontTx/>
              <a:tabLst>
                <a:tab pos="5025672" algn="r"/>
              </a:tabLst>
            </a:pPr>
            <a:r>
              <a:rPr lang="en-US" noProof="0"/>
              <a:t>Fifth level</a:t>
            </a:r>
            <a:endParaRPr lang="en-US" noProof="0" dirty="0"/>
          </a:p>
        </p:txBody>
      </p:sp>
      <p:sp>
        <p:nvSpPr>
          <p:cNvPr id="8" name="Text Placeholder 8"/>
          <p:cNvSpPr>
            <a:spLocks noGrp="1"/>
          </p:cNvSpPr>
          <p:nvPr>
            <p:ph type="body" sz="quarter" idx="13" hasCustomPrompt="1"/>
          </p:nvPr>
        </p:nvSpPr>
        <p:spPr>
          <a:xfrm>
            <a:off x="376242"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4"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5" name="TextBox 14"/>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3452267971"/>
      </p:ext>
    </p:extLst>
  </p:cSld>
  <p:clrMapOvr>
    <a:masterClrMapping/>
  </p:clrMapOvr>
  <p:transition>
    <p:fade/>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9" y="651603"/>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9" y="317502"/>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43" y="1665301"/>
            <a:ext cx="4195763" cy="47164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92941760"/>
      </p:ext>
    </p:extLst>
  </p:cSld>
  <p:clrMapOvr>
    <a:masterClrMapping/>
  </p:clrMapOvr>
  <p:transition>
    <p:fade/>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875005525"/>
      </p:ext>
    </p:extLst>
  </p:cSld>
  <p:clrMapOvr>
    <a:masterClrMapping/>
  </p:clrMapOvr>
  <p:transition>
    <p:fade/>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936768"/>
      </p:ext>
    </p:extLst>
  </p:cSld>
  <p:clrMapOvr>
    <a:masterClrMapping/>
  </p:clrMapOvr>
  <p:transition>
    <p:fade/>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7924" tIns="107924" rIns="107924" bIns="107924"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8001" y="5864230"/>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6880" indent="0" algn="ctr">
              <a:buNone/>
              <a:defRPr sz="2000"/>
            </a:lvl2pPr>
            <a:lvl3pPr marL="913758" indent="0" algn="ctr">
              <a:buNone/>
              <a:defRPr sz="1800"/>
            </a:lvl3pPr>
            <a:lvl4pPr marL="1370639" indent="0" algn="ctr">
              <a:buNone/>
              <a:defRPr sz="1600"/>
            </a:lvl4pPr>
            <a:lvl5pPr marL="1827517" indent="0" algn="ctr">
              <a:buNone/>
              <a:defRPr sz="1600"/>
            </a:lvl5pPr>
            <a:lvl6pPr marL="2284398" indent="0" algn="ctr">
              <a:buNone/>
              <a:defRPr sz="1600"/>
            </a:lvl6pPr>
            <a:lvl7pPr marL="2741275" indent="0" algn="ctr">
              <a:buNone/>
              <a:defRPr sz="1600"/>
            </a:lvl7pPr>
            <a:lvl8pPr marL="3198156" indent="0" algn="ctr">
              <a:buNone/>
              <a:defRPr sz="1600"/>
            </a:lvl8pPr>
            <a:lvl9pPr marL="3655033"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6880"/>
              <a:endParaRPr lang="en-US" dirty="0">
                <a:solidFill>
                  <a:prstClr val="white"/>
                </a:solidFill>
              </a:endParaRPr>
            </a:p>
          </p:txBody>
        </p:sp>
      </p:grpSp>
    </p:spTree>
    <p:extLst>
      <p:ext uri="{BB962C8B-B14F-4D97-AF65-F5344CB8AC3E}">
        <p14:creationId xmlns:p14="http://schemas.microsoft.com/office/powerpoint/2010/main" val="163663790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5" name="CaseCode"/>
          <p:cNvSpPr txBox="1"/>
          <p:nvPr userDrawn="1"/>
        </p:nvSpPr>
        <p:spPr>
          <a:xfrm>
            <a:off x="4751388" y="6476999"/>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7"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8" name="TextBox 7"/>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2108604394"/>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21731735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9" y="3429000"/>
            <a:ext cx="79080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3"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4"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5" name="TextBox 14"/>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328205052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39864677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dark blue">
    <p:bg bwMode="gray">
      <p:bgPr>
        <a:solidFill>
          <a:srgbClr val="1737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31330969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41" y="1705682"/>
            <a:ext cx="7905750" cy="1592403"/>
          </a:xfrm>
        </p:spPr>
        <p:txBody>
          <a:bodyPr anchor="b"/>
          <a:lstStyle>
            <a:lvl1pPr>
              <a:lnSpc>
                <a:spcPct val="95000"/>
              </a:lnSpc>
              <a:defRPr sz="39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41" y="3429000"/>
            <a:ext cx="7905750" cy="1566532"/>
          </a:xfrm>
        </p:spPr>
        <p:txBody>
          <a:bodyPr lIns="0" tIns="0" rIns="0" bIns="0">
            <a:noAutofit/>
          </a:bodyPr>
          <a:lstStyle>
            <a:lvl1pPr marL="0" indent="0">
              <a:lnSpc>
                <a:spcPct val="95000"/>
              </a:lnSpc>
              <a:spcAft>
                <a:spcPts val="0"/>
              </a:spcAft>
              <a:buNone/>
              <a:defRPr sz="3900">
                <a:solidFill>
                  <a:schemeClr val="bg1"/>
                </a:solidFill>
              </a:defRPr>
            </a:lvl1pPr>
            <a:lvl2pPr marL="456880" indent="0">
              <a:buNone/>
              <a:defRPr sz="2000">
                <a:solidFill>
                  <a:schemeClr val="tx1">
                    <a:tint val="75000"/>
                  </a:schemeClr>
                </a:solidFill>
              </a:defRPr>
            </a:lvl2pPr>
            <a:lvl3pPr marL="913758" indent="0">
              <a:buNone/>
              <a:defRPr sz="1800">
                <a:solidFill>
                  <a:schemeClr val="tx1">
                    <a:tint val="75000"/>
                  </a:schemeClr>
                </a:solidFill>
              </a:defRPr>
            </a:lvl3pPr>
            <a:lvl4pPr marL="1370639" indent="0">
              <a:buNone/>
              <a:defRPr sz="1600">
                <a:solidFill>
                  <a:schemeClr val="tx1">
                    <a:tint val="75000"/>
                  </a:schemeClr>
                </a:solidFill>
              </a:defRPr>
            </a:lvl4pPr>
            <a:lvl5pPr marL="1827517" indent="0">
              <a:buNone/>
              <a:defRPr sz="1600">
                <a:solidFill>
                  <a:schemeClr val="tx1">
                    <a:tint val="75000"/>
                  </a:schemeClr>
                </a:solidFill>
              </a:defRPr>
            </a:lvl5pPr>
            <a:lvl6pPr marL="2284398" indent="0">
              <a:buNone/>
              <a:defRPr sz="1600">
                <a:solidFill>
                  <a:schemeClr val="tx1">
                    <a:tint val="75000"/>
                  </a:schemeClr>
                </a:solidFill>
              </a:defRPr>
            </a:lvl6pPr>
            <a:lvl7pPr marL="2741275" indent="0">
              <a:buNone/>
              <a:defRPr sz="1600">
                <a:solidFill>
                  <a:schemeClr val="tx1">
                    <a:tint val="75000"/>
                  </a:schemeClr>
                </a:solidFill>
              </a:defRPr>
            </a:lvl7pPr>
            <a:lvl8pPr marL="3198156" indent="0">
              <a:buNone/>
              <a:defRPr sz="1600">
                <a:solidFill>
                  <a:schemeClr val="tx1">
                    <a:tint val="75000"/>
                  </a:schemeClr>
                </a:solidFill>
              </a:defRPr>
            </a:lvl8pPr>
            <a:lvl9pPr marL="3655033" indent="0">
              <a:buNone/>
              <a:defRPr sz="1600">
                <a:solidFill>
                  <a:schemeClr val="tx1">
                    <a:tint val="75000"/>
                  </a:schemeClr>
                </a:solidFill>
              </a:defRPr>
            </a:lvl9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750523049"/>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4" y="1628782"/>
            <a:ext cx="6864277" cy="4752975"/>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3325829762"/>
      </p:ext>
    </p:extLst>
  </p:cSld>
  <p:clrMapOvr>
    <a:masterClrMapping/>
  </p:clrMapOvr>
  <p:transition>
    <p:fade/>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7200"/>
            <a:ext cx="6958012" cy="4759584"/>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1525725809"/>
      </p:ext>
    </p:extLst>
  </p:cSld>
  <p:clrMapOvr>
    <a:masterClrMapping/>
  </p:clrMapOvr>
  <p:transition>
    <p:fade/>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8782"/>
            <a:ext cx="6958012" cy="4752975"/>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251624385"/>
      </p:ext>
    </p:extLst>
  </p:cSld>
  <p:clrMapOvr>
    <a:masterClrMapping/>
  </p:clrMapOvr>
  <p:transition>
    <p:fade/>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userDrawn="1">
  <p:cSld name="1_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48" y="1628782"/>
            <a:ext cx="6958012" cy="4752975"/>
          </a:xfrm>
          <a:prstGeom prst="rect">
            <a:avLst/>
          </a:prstGeom>
        </p:spPr>
        <p:txBody>
          <a:bodyPr>
            <a:noAutofit/>
          </a:bodyPr>
          <a:lstStyle>
            <a:lvl1pPr>
              <a:spcBef>
                <a:spcPts val="3599"/>
              </a:spcBef>
              <a:defRPr sz="2800">
                <a:solidFill>
                  <a:schemeClr val="bg1"/>
                </a:solidFill>
              </a:defRPr>
            </a:lvl1pPr>
            <a:lvl2pPr marL="456880" indent="-45688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p:cNvSpPr txBox="1"/>
          <p:nvPr userDrawn="1"/>
        </p:nvSpPr>
        <p:spPr>
          <a:xfrm>
            <a:off x="4751388" y="6477001"/>
            <a:ext cx="3672420" cy="190098"/>
          </a:xfrm>
          <a:prstGeom prst="rect">
            <a:avLst/>
          </a:prstGeom>
          <a:noFill/>
        </p:spPr>
        <p:txBody>
          <a:bodyPr wrap="square" lIns="0" tIns="0" rIns="0" bIns="0" rtlCol="0">
            <a:spAutoFit/>
          </a:bodyPr>
          <a:lstStyle/>
          <a:p>
            <a:pPr algn="r" defTabSz="456880">
              <a:buSzPct val="100000"/>
              <a:buFont typeface="Arial"/>
              <a:buNone/>
            </a:pPr>
            <a:r>
              <a:rPr lang="en-US" sz="600" dirty="0">
                <a:solidFill>
                  <a:prstClr val="white"/>
                </a:solidFill>
              </a:rPr>
              <a:t>Presentation title</a:t>
            </a:r>
            <a:br>
              <a:rPr lang="en-US" sz="600" dirty="0">
                <a:solidFill>
                  <a:prstClr val="white"/>
                </a:solidFill>
              </a:rPr>
            </a:br>
            <a:r>
              <a:rPr lang="en-US" sz="600" dirty="0">
                <a:solidFill>
                  <a:prstClr val="white"/>
                </a:solidFill>
              </a:rPr>
              <a:t>[To edit, click View &gt; Slide Master &gt; Slide master1]</a:t>
            </a:r>
          </a:p>
        </p:txBody>
      </p:sp>
      <p:sp>
        <p:nvSpPr>
          <p:cNvPr id="11" name="Copyright"/>
          <p:cNvSpPr txBox="1"/>
          <p:nvPr userDrawn="1"/>
        </p:nvSpPr>
        <p:spPr>
          <a:xfrm>
            <a:off x="376236" y="6477003"/>
            <a:ext cx="4016376" cy="95049"/>
          </a:xfrm>
          <a:prstGeom prst="rect">
            <a:avLst/>
          </a:prstGeom>
          <a:noFill/>
        </p:spPr>
        <p:txBody>
          <a:bodyPr wrap="square" lIns="0" tIns="0" rIns="0" bIns="0" rtlCol="0">
            <a:spAutoFit/>
          </a:bodyPr>
          <a:lstStyle/>
          <a:p>
            <a:pPr defTabSz="456880">
              <a:spcBef>
                <a:spcPts val="600"/>
              </a:spcBef>
              <a:buSzPct val="100000"/>
              <a:buFont typeface="Arial"/>
              <a:buNone/>
            </a:pPr>
            <a:r>
              <a:rPr lang="en-US" sz="600" dirty="0">
                <a:solidFill>
                  <a:prstClr val="white"/>
                </a:solidFill>
              </a:rPr>
              <a:t>Copyright © 2017 Deloitte Development LLC. All rights reserved.</a:t>
            </a:r>
          </a:p>
        </p:txBody>
      </p:sp>
      <p:sp>
        <p:nvSpPr>
          <p:cNvPr id="12" name="TextBox 11"/>
          <p:cNvSpPr txBox="1"/>
          <p:nvPr userDrawn="1"/>
        </p:nvSpPr>
        <p:spPr>
          <a:xfrm>
            <a:off x="8536794" y="6477003"/>
            <a:ext cx="230981" cy="95049"/>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600" smtClean="0">
                <a:solidFill>
                  <a:prstClr val="white"/>
                </a:solidFill>
              </a:rPr>
              <a:pPr algn="r" defTabSz="456880">
                <a:spcBef>
                  <a:spcPts val="600"/>
                </a:spcBef>
                <a:buSzPct val="100000"/>
                <a:buFont typeface="Arial"/>
                <a:buNone/>
              </a:pPr>
              <a:t>‹#›</a:t>
            </a:fld>
            <a:endParaRPr lang="en-US" sz="600" dirty="0">
              <a:solidFill>
                <a:prstClr val="white"/>
              </a:solidFill>
            </a:endParaRPr>
          </a:p>
        </p:txBody>
      </p:sp>
    </p:spTree>
    <p:extLst>
      <p:ext uri="{BB962C8B-B14F-4D97-AF65-F5344CB8AC3E}">
        <p14:creationId xmlns:p14="http://schemas.microsoft.com/office/powerpoint/2010/main" val="3947063593"/>
      </p:ext>
    </p:extLst>
  </p:cSld>
  <p:clrMapOvr>
    <a:masterClrMapping/>
  </p:clrMapOvr>
  <p:transition>
    <p:fade/>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513252"/>
      </p:ext>
    </p:extLst>
  </p:cSld>
  <p:clrMapOvr>
    <a:masterClrMapping/>
  </p:clrMapOvr>
  <p:transition>
    <p:fade/>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553642" y="274639"/>
            <a:ext cx="8036720" cy="743347"/>
          </a:xfrm>
          <a:prstGeom prst="rect">
            <a:avLst/>
          </a:prstGeom>
        </p:spPr>
        <p:txBody>
          <a:bodyPr vert="horz" lIns="91376" tIns="45688" rIns="91376" bIns="45688" rtlCol="0" anchor="b">
            <a:normAutofit/>
          </a:bodyPr>
          <a:lstStyle/>
          <a:p>
            <a:r>
              <a:rPr lang="en-US" dirty="0"/>
              <a:t>Click to add title </a:t>
            </a:r>
          </a:p>
        </p:txBody>
      </p:sp>
    </p:spTree>
    <p:extLst>
      <p:ext uri="{BB962C8B-B14F-4D97-AF65-F5344CB8AC3E}">
        <p14:creationId xmlns:p14="http://schemas.microsoft.com/office/powerpoint/2010/main" val="28850336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2882771501"/>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8" y="502473"/>
            <a:ext cx="8330184" cy="276999"/>
          </a:xfrm>
          <a:prstGeom prst="rect">
            <a:avLst/>
          </a:prstGeom>
        </p:spPr>
        <p:txBody>
          <a:bodyPr lIns="0" tIns="0" rIns="0" bIns="0" anchor="b" anchorCtr="0">
            <a:spAutoFit/>
          </a:bodyPr>
          <a:lstStyle/>
          <a:p>
            <a:pPr marL="0" marR="0" lvl="0" indent="0" algn="l" defTabSz="913758" rtl="0" eaLnBrk="0" fontAlgn="base" latinLnBrk="0" hangingPunct="0">
              <a:lnSpc>
                <a:spcPct val="90000"/>
              </a:lnSpc>
              <a:spcBef>
                <a:spcPct val="0"/>
              </a:spcBef>
              <a:spcAft>
                <a:spcPct val="0"/>
              </a:spcAft>
              <a:buClrTx/>
              <a:buSzTx/>
              <a:buFontTx/>
              <a:buNone/>
              <a:tabLst/>
              <a:defRPr/>
            </a:pPr>
            <a:r>
              <a:rPr lang="en-US"/>
              <a:t>Click to edit Master title style</a:t>
            </a:r>
            <a:endParaRPr lang="en-US" dirty="0"/>
          </a:p>
        </p:txBody>
      </p:sp>
    </p:spTree>
    <p:extLst>
      <p:ext uri="{BB962C8B-B14F-4D97-AF65-F5344CB8AC3E}">
        <p14:creationId xmlns:p14="http://schemas.microsoft.com/office/powerpoint/2010/main" val="344810653"/>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38372" indent="0" algn="ctr">
              <a:buNone/>
              <a:defRPr sz="1500"/>
            </a:lvl2pPr>
            <a:lvl3pPr marL="676744" indent="0" algn="ctr">
              <a:buNone/>
              <a:defRPr sz="1300"/>
            </a:lvl3pPr>
            <a:lvl4pPr marL="1015115" indent="0" algn="ctr">
              <a:buNone/>
              <a:defRPr sz="1200"/>
            </a:lvl4pPr>
            <a:lvl5pPr marL="1353486" indent="0" algn="ctr">
              <a:buNone/>
              <a:defRPr sz="1200"/>
            </a:lvl5pPr>
            <a:lvl6pPr marL="1691858" indent="0" algn="ctr">
              <a:buNone/>
              <a:defRPr sz="1200"/>
            </a:lvl6pPr>
            <a:lvl7pPr marL="2030230" indent="0" algn="ctr">
              <a:buNone/>
              <a:defRPr sz="1200"/>
            </a:lvl7pPr>
            <a:lvl8pPr marL="2368601" indent="0" algn="ctr">
              <a:buNone/>
              <a:defRPr sz="1200"/>
            </a:lvl8pPr>
            <a:lvl9pPr marL="2706974"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CB39CA-5959-4E74-83F4-187288C4FCB1}"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779847"/>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2397199199"/>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6" y="1709742"/>
            <a:ext cx="7886700" cy="2852737"/>
          </a:xfrm>
        </p:spPr>
        <p:txBody>
          <a:bodyPr anchor="b"/>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623886" y="4589479"/>
            <a:ext cx="7886700" cy="1500187"/>
          </a:xfrm>
        </p:spPr>
        <p:txBody>
          <a:bodyPr/>
          <a:lstStyle>
            <a:lvl1pPr marL="0" indent="0">
              <a:buNone/>
              <a:defRPr sz="1800">
                <a:solidFill>
                  <a:schemeClr val="tx1">
                    <a:tint val="75000"/>
                  </a:schemeClr>
                </a:solidFill>
              </a:defRPr>
            </a:lvl1pPr>
            <a:lvl2pPr marL="338372" indent="0">
              <a:buNone/>
              <a:defRPr sz="1500">
                <a:solidFill>
                  <a:schemeClr val="tx1">
                    <a:tint val="75000"/>
                  </a:schemeClr>
                </a:solidFill>
              </a:defRPr>
            </a:lvl2pPr>
            <a:lvl3pPr marL="676744" indent="0">
              <a:buNone/>
              <a:defRPr sz="1300">
                <a:solidFill>
                  <a:schemeClr val="tx1">
                    <a:tint val="75000"/>
                  </a:schemeClr>
                </a:solidFill>
              </a:defRPr>
            </a:lvl3pPr>
            <a:lvl4pPr marL="1015115" indent="0">
              <a:buNone/>
              <a:defRPr sz="1200">
                <a:solidFill>
                  <a:schemeClr val="tx1">
                    <a:tint val="75000"/>
                  </a:schemeClr>
                </a:solidFill>
              </a:defRPr>
            </a:lvl4pPr>
            <a:lvl5pPr marL="1353486" indent="0">
              <a:buNone/>
              <a:defRPr sz="1200">
                <a:solidFill>
                  <a:schemeClr val="tx1">
                    <a:tint val="75000"/>
                  </a:schemeClr>
                </a:solidFill>
              </a:defRPr>
            </a:lvl5pPr>
            <a:lvl6pPr marL="1691858" indent="0">
              <a:buNone/>
              <a:defRPr sz="1200">
                <a:solidFill>
                  <a:schemeClr val="tx1">
                    <a:tint val="75000"/>
                  </a:schemeClr>
                </a:solidFill>
              </a:defRPr>
            </a:lvl6pPr>
            <a:lvl7pPr marL="2030230" indent="0">
              <a:buNone/>
              <a:defRPr sz="1200">
                <a:solidFill>
                  <a:schemeClr val="tx1">
                    <a:tint val="75000"/>
                  </a:schemeClr>
                </a:solidFill>
              </a:defRPr>
            </a:lvl7pPr>
            <a:lvl8pPr marL="2368601" indent="0">
              <a:buNone/>
              <a:defRPr sz="1200">
                <a:solidFill>
                  <a:schemeClr val="tx1">
                    <a:tint val="75000"/>
                  </a:schemeClr>
                </a:solidFill>
              </a:defRPr>
            </a:lvl8pPr>
            <a:lvl9pPr marL="2706974"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D5C639-18BB-459A-9A03-95C07E2506FF}"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905173010"/>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AC8C2-8192-42E1-AF6F-563B1340BFD1}" type="datetime1">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558996069"/>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3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38372" indent="0">
              <a:buNone/>
              <a:defRPr sz="1500" b="1"/>
            </a:lvl2pPr>
            <a:lvl3pPr marL="676744" indent="0">
              <a:buNone/>
              <a:defRPr sz="1300" b="1"/>
            </a:lvl3pPr>
            <a:lvl4pPr marL="1015115" indent="0">
              <a:buNone/>
              <a:defRPr sz="1200" b="1"/>
            </a:lvl4pPr>
            <a:lvl5pPr marL="1353486" indent="0">
              <a:buNone/>
              <a:defRPr sz="1200" b="1"/>
            </a:lvl5pPr>
            <a:lvl6pPr marL="1691858" indent="0">
              <a:buNone/>
              <a:defRPr sz="1200" b="1"/>
            </a:lvl6pPr>
            <a:lvl7pPr marL="2030230" indent="0">
              <a:buNone/>
              <a:defRPr sz="1200" b="1"/>
            </a:lvl7pPr>
            <a:lvl8pPr marL="2368601" indent="0">
              <a:buNone/>
              <a:defRPr sz="1200" b="1"/>
            </a:lvl8pPr>
            <a:lvl9pPr marL="2706974"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5" y="1681163"/>
            <a:ext cx="3887391" cy="823912"/>
          </a:xfrm>
        </p:spPr>
        <p:txBody>
          <a:bodyPr anchor="b"/>
          <a:lstStyle>
            <a:lvl1pPr marL="0" indent="0">
              <a:buNone/>
              <a:defRPr sz="1800" b="1"/>
            </a:lvl1pPr>
            <a:lvl2pPr marL="338372" indent="0">
              <a:buNone/>
              <a:defRPr sz="1500" b="1"/>
            </a:lvl2pPr>
            <a:lvl3pPr marL="676744" indent="0">
              <a:buNone/>
              <a:defRPr sz="1300" b="1"/>
            </a:lvl3pPr>
            <a:lvl4pPr marL="1015115" indent="0">
              <a:buNone/>
              <a:defRPr sz="1200" b="1"/>
            </a:lvl4pPr>
            <a:lvl5pPr marL="1353486" indent="0">
              <a:buNone/>
              <a:defRPr sz="1200" b="1"/>
            </a:lvl5pPr>
            <a:lvl6pPr marL="1691858" indent="0">
              <a:buNone/>
              <a:defRPr sz="1200" b="1"/>
            </a:lvl6pPr>
            <a:lvl7pPr marL="2030230" indent="0">
              <a:buNone/>
              <a:defRPr sz="1200" b="1"/>
            </a:lvl7pPr>
            <a:lvl8pPr marL="2368601" indent="0">
              <a:buNone/>
              <a:defRPr sz="1200" b="1"/>
            </a:lvl8pPr>
            <a:lvl9pPr marL="2706974"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5"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ED5D77-279D-4287-996C-62E78023EF3C}" type="datetime1">
              <a:rPr lang="en-US" smtClean="0">
                <a:solidFill>
                  <a:prstClr val="black">
                    <a:tint val="75000"/>
                  </a:prstClr>
                </a:solidFill>
              </a:rPr>
              <a:pPr/>
              <a:t>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10" name="TextBox 9"/>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149013540"/>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DB9417-BB68-4E0A-831B-B4542AA9EC63}" type="datetime1">
              <a:rPr lang="en-US" smtClean="0">
                <a:solidFill>
                  <a:prstClr val="black">
                    <a:tint val="75000"/>
                  </a:prstClr>
                </a:solidFill>
              </a:rPr>
              <a:pPr/>
              <a:t>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6" name="TextBox 5"/>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2930585825"/>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713C7-39A2-46CD-939C-B5BC7331DC05}" type="datetime1">
              <a:rPr lang="en-US" smtClean="0">
                <a:solidFill>
                  <a:prstClr val="black">
                    <a:tint val="75000"/>
                  </a:prstClr>
                </a:solidFill>
              </a:rPr>
              <a:pPr/>
              <a:t>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5" name="TextBox 4"/>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2922305665"/>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8372" indent="0">
              <a:buNone/>
              <a:defRPr sz="1000"/>
            </a:lvl2pPr>
            <a:lvl3pPr marL="676744" indent="0">
              <a:buNone/>
              <a:defRPr sz="900"/>
            </a:lvl3pPr>
            <a:lvl4pPr marL="1015115" indent="0">
              <a:buNone/>
              <a:defRPr sz="700"/>
            </a:lvl4pPr>
            <a:lvl5pPr marL="1353486" indent="0">
              <a:buNone/>
              <a:defRPr sz="700"/>
            </a:lvl5pPr>
            <a:lvl6pPr marL="1691858" indent="0">
              <a:buNone/>
              <a:defRPr sz="700"/>
            </a:lvl6pPr>
            <a:lvl7pPr marL="2030230" indent="0">
              <a:buNone/>
              <a:defRPr sz="700"/>
            </a:lvl7pPr>
            <a:lvl8pPr marL="2368601" indent="0">
              <a:buNone/>
              <a:defRPr sz="700"/>
            </a:lvl8pPr>
            <a:lvl9pPr marL="2706974" indent="0">
              <a:buNone/>
              <a:defRPr sz="700"/>
            </a:lvl9pPr>
          </a:lstStyle>
          <a:p>
            <a:pPr lvl="0"/>
            <a:r>
              <a:rPr lang="en-US" smtClean="0"/>
              <a:t>Edit Master text styles</a:t>
            </a:r>
          </a:p>
        </p:txBody>
      </p:sp>
      <p:sp>
        <p:nvSpPr>
          <p:cNvPr id="5" name="Date Placeholder 4"/>
          <p:cNvSpPr>
            <a:spLocks noGrp="1"/>
          </p:cNvSpPr>
          <p:nvPr>
            <p:ph type="dt" sz="half" idx="10"/>
          </p:nvPr>
        </p:nvSpPr>
        <p:spPr/>
        <p:txBody>
          <a:bodyPr/>
          <a:lstStyle/>
          <a:p>
            <a:fld id="{031B4B65-C858-425F-A2E0-58F497E95DB4}" type="datetime1">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726470978"/>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38372" indent="0">
              <a:buNone/>
              <a:defRPr sz="2100"/>
            </a:lvl2pPr>
            <a:lvl3pPr marL="676744" indent="0">
              <a:buNone/>
              <a:defRPr sz="1800"/>
            </a:lvl3pPr>
            <a:lvl4pPr marL="1015115" indent="0">
              <a:buNone/>
              <a:defRPr sz="1500"/>
            </a:lvl4pPr>
            <a:lvl5pPr marL="1353486" indent="0">
              <a:buNone/>
              <a:defRPr sz="1500"/>
            </a:lvl5pPr>
            <a:lvl6pPr marL="1691858" indent="0">
              <a:buNone/>
              <a:defRPr sz="1500"/>
            </a:lvl6pPr>
            <a:lvl7pPr marL="2030230" indent="0">
              <a:buNone/>
              <a:defRPr sz="1500"/>
            </a:lvl7pPr>
            <a:lvl8pPr marL="2368601" indent="0">
              <a:buNone/>
              <a:defRPr sz="1500"/>
            </a:lvl8pPr>
            <a:lvl9pPr marL="2706974"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38372" indent="0">
              <a:buNone/>
              <a:defRPr sz="1000"/>
            </a:lvl2pPr>
            <a:lvl3pPr marL="676744" indent="0">
              <a:buNone/>
              <a:defRPr sz="900"/>
            </a:lvl3pPr>
            <a:lvl4pPr marL="1015115" indent="0">
              <a:buNone/>
              <a:defRPr sz="700"/>
            </a:lvl4pPr>
            <a:lvl5pPr marL="1353486" indent="0">
              <a:buNone/>
              <a:defRPr sz="700"/>
            </a:lvl5pPr>
            <a:lvl6pPr marL="1691858" indent="0">
              <a:buNone/>
              <a:defRPr sz="700"/>
            </a:lvl6pPr>
            <a:lvl7pPr marL="2030230" indent="0">
              <a:buNone/>
              <a:defRPr sz="700"/>
            </a:lvl7pPr>
            <a:lvl8pPr marL="2368601" indent="0">
              <a:buNone/>
              <a:defRPr sz="700"/>
            </a:lvl8pPr>
            <a:lvl9pPr marL="2706974" indent="0">
              <a:buNone/>
              <a:defRPr sz="700"/>
            </a:lvl9pPr>
          </a:lstStyle>
          <a:p>
            <a:pPr lvl="0"/>
            <a:r>
              <a:rPr lang="en-US" smtClean="0"/>
              <a:t>Edit Master text styles</a:t>
            </a:r>
          </a:p>
        </p:txBody>
      </p:sp>
      <p:sp>
        <p:nvSpPr>
          <p:cNvPr id="5" name="Date Placeholder 4"/>
          <p:cNvSpPr>
            <a:spLocks noGrp="1"/>
          </p:cNvSpPr>
          <p:nvPr>
            <p:ph type="dt" sz="half" idx="10"/>
          </p:nvPr>
        </p:nvSpPr>
        <p:spPr/>
        <p:txBody>
          <a:bodyPr/>
          <a:lstStyle/>
          <a:p>
            <a:fld id="{8829EE41-1FD9-4285-B113-79A32C83693E}" type="datetime1">
              <a:rPr lang="en-US" smtClean="0">
                <a:solidFill>
                  <a:prstClr val="black">
                    <a:tint val="75000"/>
                  </a:prstClr>
                </a:solidFill>
              </a:rPr>
              <a:pPr/>
              <a:t>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12919161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3511408"/>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760783-94EB-495D-B194-1952C126D489}"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2336125809"/>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5"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4F492-D99D-4DA6-A62B-A6EFF38BFEBB}" type="datetime1">
              <a:rPr lang="en-US" smtClean="0">
                <a:solidFill>
                  <a:prstClr val="black">
                    <a:tint val="75000"/>
                  </a:prstClr>
                </a:solidFill>
              </a:rPr>
              <a:pPr/>
              <a:t>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69BD65-C164-466C-B6C6-BAB3FCCD4A30}"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0" y="-19"/>
            <a:ext cx="9144000" cy="391490"/>
          </a:xfrm>
          <a:prstGeom prst="rect">
            <a:avLst/>
          </a:prstGeom>
          <a:ln/>
        </p:spPr>
        <p:style>
          <a:lnRef idx="1">
            <a:schemeClr val="accent3"/>
          </a:lnRef>
          <a:fillRef idx="3">
            <a:schemeClr val="accent3"/>
          </a:fillRef>
          <a:effectRef idx="2">
            <a:schemeClr val="accent3"/>
          </a:effectRef>
          <a:fontRef idx="minor">
            <a:schemeClr val="lt1"/>
          </a:fontRef>
        </p:style>
        <p:txBody>
          <a:bodyPr wrap="square" lIns="67664" tIns="33832" rIns="67664" bIns="33832" rtlCol="0">
            <a:spAutoFit/>
          </a:bodyPr>
          <a:lstStyle/>
          <a:p>
            <a:pPr defTabSz="338372"/>
            <a:endParaRPr lang="en-US" sz="400" b="1" dirty="0" smtClean="0">
              <a:solidFill>
                <a:prstClr val="white"/>
              </a:solidFill>
            </a:endParaRPr>
          </a:p>
          <a:p>
            <a:pPr defTabSz="338372"/>
            <a:r>
              <a:rPr lang="en-US" sz="1300" b="1" dirty="0" smtClean="0">
                <a:solidFill>
                  <a:prstClr val="white"/>
                </a:solidFill>
              </a:rPr>
              <a:t>Aim for Independence</a:t>
            </a:r>
          </a:p>
          <a:p>
            <a:pPr defTabSz="338372"/>
            <a:endParaRPr lang="en-US" sz="400" b="1" dirty="0">
              <a:solidFill>
                <a:prstClr val="white"/>
              </a:solidFill>
            </a:endParaRPr>
          </a:p>
        </p:txBody>
      </p:sp>
    </p:spTree>
    <p:extLst>
      <p:ext uri="{BB962C8B-B14F-4D97-AF65-F5344CB8AC3E}">
        <p14:creationId xmlns:p14="http://schemas.microsoft.com/office/powerpoint/2010/main" val="658677145"/>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sp>
        <p:nvSpPr>
          <p:cNvPr id="8" name="Content Placeholder 3"/>
          <p:cNvSpPr>
            <a:spLocks noGrp="1"/>
          </p:cNvSpPr>
          <p:nvPr>
            <p:ph sz="quarter" idx="16"/>
          </p:nvPr>
        </p:nvSpPr>
        <p:spPr>
          <a:xfrm>
            <a:off x="352426" y="1665288"/>
            <a:ext cx="8461629" cy="4633913"/>
          </a:xfrm>
          <a:prstGeom prst="rect">
            <a:avLst/>
          </a:prstGeom>
        </p:spPr>
        <p:txBody>
          <a:bodyPr>
            <a:noAutofit/>
          </a:bodyPr>
          <a:lstStyle>
            <a:lvl1pPr>
              <a:tabLst>
                <a:tab pos="3721995" algn="r"/>
              </a:tabLst>
              <a:defRPr sz="800"/>
            </a:lvl1pPr>
            <a:lvl2pPr>
              <a:tabLst>
                <a:tab pos="3721995" algn="r"/>
              </a:tabLst>
              <a:defRPr sz="800"/>
            </a:lvl2pPr>
            <a:lvl3pPr>
              <a:tabLst>
                <a:tab pos="3721995" algn="r"/>
              </a:tabLst>
              <a:defRPr sz="800"/>
            </a:lvl3pPr>
            <a:lvl4pPr>
              <a:tabLst>
                <a:tab pos="3721995" algn="r"/>
              </a:tabLst>
              <a:defRPr sz="800"/>
            </a:lvl4pPr>
            <a:lvl5pPr>
              <a:tabLst>
                <a:tab pos="3721995" algn="r"/>
              </a:tabLst>
              <a:defRPr sz="800"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Text Placeholder 8"/>
          <p:cNvSpPr>
            <a:spLocks noGrp="1"/>
          </p:cNvSpPr>
          <p:nvPr>
            <p:ph type="body" sz="quarter" idx="13" hasCustomPrompt="1"/>
          </p:nvPr>
        </p:nvSpPr>
        <p:spPr>
          <a:xfrm>
            <a:off x="374904" y="621798"/>
            <a:ext cx="843915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374904" y="304157"/>
            <a:ext cx="8439150" cy="698501"/>
          </a:xfrm>
          <a:prstGeom prst="rect">
            <a:avLst/>
          </a:prstGeom>
        </p:spPr>
        <p:txBody>
          <a:bodyPr vert="horz" lIns="0" tIns="0" rIns="0" bIns="0" rtlCol="0" anchor="t" anchorCtr="0">
            <a:noAutofit/>
          </a:bodyPr>
          <a:lstStyle>
            <a:lvl1pPr>
              <a:defRPr sz="1300"/>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32895311"/>
      </p:ext>
    </p:extLst>
  </p:cSld>
  <p:clrMapOvr>
    <a:masterClrMapping/>
  </p:clrMapOvr>
  <p:transition>
    <p:fade/>
  </p:transition>
  <p:hf hdr="0" ftr="0" dt="0"/>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96000" y="651603"/>
            <a:ext cx="8352000" cy="757255"/>
          </a:xfrm>
          <a:prstGeom prst="rect">
            <a:avLst/>
          </a:prstGeom>
        </p:spPr>
        <p:txBody>
          <a:bodyPr lIns="0" tIns="0" rIns="0" bIns="0">
            <a:noAutofit/>
          </a:bodyPr>
          <a:lstStyle>
            <a:lvl1pPr marL="0" indent="0">
              <a:buNone/>
              <a:defRPr sz="15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96000" y="295683"/>
            <a:ext cx="8352000" cy="469492"/>
          </a:xfrm>
          <a:prstGeom prst="rect">
            <a:avLst/>
          </a:prstGeom>
        </p:spPr>
        <p:txBody>
          <a:bodyPr vert="horz" lIns="0" tIns="0" rIns="0" bIns="0" rtlCol="0" anchor="t" anchorCtr="0">
            <a:noAutofit/>
          </a:bodyPr>
          <a:lstStyle>
            <a:lvl1pPr>
              <a:defRPr/>
            </a:lvl1pPr>
          </a:lstStyle>
          <a:p>
            <a:endParaRPr lang="en-US" dirty="0"/>
          </a:p>
        </p:txBody>
      </p:sp>
      <p:sp>
        <p:nvSpPr>
          <p:cNvPr id="8" name="Text Placeholder 18"/>
          <p:cNvSpPr>
            <a:spLocks noGrp="1"/>
          </p:cNvSpPr>
          <p:nvPr>
            <p:ph idx="1"/>
          </p:nvPr>
        </p:nvSpPr>
        <p:spPr>
          <a:xfrm>
            <a:off x="396001" y="1700213"/>
            <a:ext cx="8354300" cy="467898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GB" dirty="0"/>
              <a:t>Seventh level</a:t>
            </a:r>
          </a:p>
          <a:p>
            <a:pPr lvl="7"/>
            <a:r>
              <a:rPr lang="en-GB" dirty="0"/>
              <a:t>Eighth level</a:t>
            </a:r>
          </a:p>
          <a:p>
            <a:pPr lvl="8"/>
            <a:r>
              <a:rPr lang="en-GB" dirty="0"/>
              <a:t>Ninth level</a:t>
            </a:r>
          </a:p>
        </p:txBody>
      </p:sp>
    </p:spTree>
    <p:extLst>
      <p:ext uri="{BB962C8B-B14F-4D97-AF65-F5344CB8AC3E}">
        <p14:creationId xmlns:p14="http://schemas.microsoft.com/office/powerpoint/2010/main" val="3319464364"/>
      </p:ext>
    </p:extLst>
  </p:cSld>
  <p:clrMapOvr>
    <a:masterClrMapping/>
  </p:clrMapOvr>
  <p:transition>
    <p:fade/>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p:cSld name="Left Page">
    <p:spTree>
      <p:nvGrpSpPr>
        <p:cNvPr id="1" name=""/>
        <p:cNvGrpSpPr/>
        <p:nvPr/>
      </p:nvGrpSpPr>
      <p:grpSpPr>
        <a:xfrm>
          <a:off x="0" y="0"/>
          <a:ext cx="0" cy="0"/>
          <a:chOff x="0" y="0"/>
          <a:chExt cx="0" cy="0"/>
        </a:xfrm>
      </p:grpSpPr>
      <p:sp>
        <p:nvSpPr>
          <p:cNvPr id="2" name="Title 1"/>
          <p:cNvSpPr>
            <a:spLocks noGrp="1"/>
          </p:cNvSpPr>
          <p:nvPr>
            <p:ph type="title"/>
          </p:nvPr>
        </p:nvSpPr>
        <p:spPr>
          <a:xfrm>
            <a:off x="658093" y="664762"/>
            <a:ext cx="7827818" cy="394584"/>
          </a:xfrm>
        </p:spPr>
        <p:txBody>
          <a:bodyPr vert="horz" wrap="square" lIns="0" tIns="40995" rIns="0" bIns="0" rtlCol="0" anchor="b" anchorCtr="0">
            <a:spAutoFit/>
          </a:bodyPr>
          <a:lstStyle>
            <a:lvl1pPr>
              <a:defRPr lang="en-US" sz="2700" b="0" spc="-56" dirty="0">
                <a:latin typeface="+mj-lt"/>
              </a:defRPr>
            </a:lvl1pPr>
          </a:lstStyle>
          <a:p>
            <a:pPr lvl="0" defTabSz="507319">
              <a:lnSpc>
                <a:spcPct val="85000"/>
              </a:lnSpc>
            </a:pPr>
            <a:r>
              <a:rPr lang="en-US" dirty="0"/>
              <a:t>Click to edit Master title style</a:t>
            </a:r>
          </a:p>
        </p:txBody>
      </p:sp>
      <p:sp>
        <p:nvSpPr>
          <p:cNvPr id="4" name="Text Placeholder 8"/>
          <p:cNvSpPr>
            <a:spLocks noGrp="1"/>
          </p:cNvSpPr>
          <p:nvPr>
            <p:ph type="body" sz="quarter" idx="14"/>
          </p:nvPr>
        </p:nvSpPr>
        <p:spPr>
          <a:xfrm>
            <a:off x="658093" y="1153847"/>
            <a:ext cx="7827818" cy="475488"/>
          </a:xfrm>
        </p:spPr>
        <p:txBody>
          <a:bodyPr vert="horz" lIns="0" tIns="0" rIns="0" bIns="0" rtlCol="0">
            <a:noAutofit/>
          </a:bodyPr>
          <a:lstStyle>
            <a:lvl1pPr marL="0" indent="0">
              <a:buNone/>
              <a:defRPr lang="en-US" sz="1400"/>
            </a:lvl1pPr>
          </a:lstStyle>
          <a:p>
            <a:pPr marL="169106" lvl="0" indent="-169106">
              <a:lnSpc>
                <a:spcPct val="130000"/>
              </a:lnSpc>
            </a:pPr>
            <a:r>
              <a:rPr lang="en-US" dirty="0"/>
              <a:t>Edit Master text styles</a:t>
            </a:r>
          </a:p>
        </p:txBody>
      </p:sp>
      <p:sp>
        <p:nvSpPr>
          <p:cNvPr id="5" name="Rectangle 2"/>
          <p:cNvSpPr>
            <a:spLocks/>
          </p:cNvSpPr>
          <p:nvPr userDrawn="1"/>
        </p:nvSpPr>
        <p:spPr bwMode="auto">
          <a:xfrm>
            <a:off x="320396" y="6444147"/>
            <a:ext cx="18290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defTabSz="819911"/>
            <a:fld id="{C84F2FB2-4A16-1542-BD5E-F56870239E74}" type="slidenum">
              <a:rPr lang="en-US" sz="600" smtClean="0">
                <a:solidFill>
                  <a:srgbClr val="4472C4">
                    <a:lumMod val="60000"/>
                    <a:lumOff val="40000"/>
                  </a:srgbClr>
                </a:solidFill>
                <a:latin typeface="Open Sans" charset="0"/>
                <a:ea typeface="Open Sans" charset="0"/>
                <a:cs typeface="Open Sans" charset="0"/>
                <a:sym typeface="Frutiger Next Pro Light" charset="0"/>
              </a:rPr>
              <a:pPr defTabSz="819911"/>
              <a:t>‹#›</a:t>
            </a:fld>
            <a:r>
              <a:rPr lang="en-US" sz="600" dirty="0">
                <a:solidFill>
                  <a:srgbClr val="4472C4">
                    <a:lumMod val="60000"/>
                    <a:lumOff val="40000"/>
                  </a:srgbClr>
                </a:solidFill>
                <a:latin typeface="Open Sans" charset="0"/>
                <a:ea typeface="Open Sans" charset="0"/>
                <a:cs typeface="Open Sans" charset="0"/>
                <a:sym typeface="Frutiger Next Pro Light" charset="0"/>
              </a:rPr>
              <a:t>  |  AIM FOR INDEPENDENCE DESIGN SESSION</a:t>
            </a:r>
          </a:p>
        </p:txBody>
      </p:sp>
      <p:sp>
        <p:nvSpPr>
          <p:cNvPr id="6" name="TextBox 5">
            <a:extLst>
              <a:ext uri="{FF2B5EF4-FFF2-40B4-BE49-F238E27FC236}">
                <a16:creationId xmlns:a16="http://schemas.microsoft.com/office/drawing/2014/main" id="{F6CE774C-9DF1-4222-8221-E5AE8388FAFB}"/>
              </a:ext>
            </a:extLst>
          </p:cNvPr>
          <p:cNvSpPr txBox="1"/>
          <p:nvPr userDrawn="1"/>
        </p:nvSpPr>
        <p:spPr>
          <a:xfrm>
            <a:off x="483388" y="6539199"/>
            <a:ext cx="1345461" cy="162904"/>
          </a:xfrm>
          <a:prstGeom prst="rect">
            <a:avLst/>
          </a:prstGeom>
          <a:noFill/>
        </p:spPr>
        <p:txBody>
          <a:bodyPr wrap="square" lIns="81994" tIns="40995" rIns="81994" bIns="40995" rtlCol="0">
            <a:spAutoFit/>
          </a:bodyPr>
          <a:lstStyle/>
          <a:p>
            <a:pPr defTabSz="819911"/>
            <a:r>
              <a:rPr lang="en-US" sz="500" dirty="0">
                <a:solidFill>
                  <a:prstClr val="white">
                    <a:lumMod val="50000"/>
                  </a:prstClr>
                </a:solidFill>
                <a:latin typeface="Segoe UI Semilight" panose="020B0402040204020203" pitchFamily="34" charset="0"/>
                <a:ea typeface="Verdana" panose="020B0604030504040204" pitchFamily="34" charset="0"/>
                <a:cs typeface="Segoe UI Semilight" panose="020B0402040204020203" pitchFamily="34" charset="0"/>
              </a:rPr>
              <a:t>PRE-DECISIONAL – DRAFT</a:t>
            </a:r>
          </a:p>
        </p:txBody>
      </p:sp>
      <p:pic>
        <p:nvPicPr>
          <p:cNvPr id="7" name="Picture 6">
            <a:extLst>
              <a:ext uri="{FF2B5EF4-FFF2-40B4-BE49-F238E27FC236}">
                <a16:creationId xmlns:a16="http://schemas.microsoft.com/office/drawing/2014/main" id="{AE2D5B9E-A029-43FF-8FB3-6B8088873B96}"/>
              </a:ext>
            </a:extLst>
          </p:cNvPr>
          <p:cNvPicPr>
            <a:picLocks noChangeAspect="1"/>
          </p:cNvPicPr>
          <p:nvPr userDrawn="1"/>
        </p:nvPicPr>
        <p:blipFill rotWithShape="1">
          <a:blip r:embed="rId2"/>
          <a:srcRect b="2447"/>
          <a:stretch/>
        </p:blipFill>
        <p:spPr>
          <a:xfrm>
            <a:off x="1399782" y="6567328"/>
            <a:ext cx="717040" cy="106685"/>
          </a:xfrm>
          <a:prstGeom prst="rect">
            <a:avLst/>
          </a:prstGeom>
        </p:spPr>
      </p:pic>
    </p:spTree>
    <p:extLst>
      <p:ext uri="{BB962C8B-B14F-4D97-AF65-F5344CB8AC3E}">
        <p14:creationId xmlns:p14="http://schemas.microsoft.com/office/powerpoint/2010/main" val="1245693670"/>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userDrawn="1">
  <p:cSld name="3_Right Page - NO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074F46-37DD-4C70-BD4C-4C13C9ECACF0}"/>
              </a:ext>
            </a:extLst>
          </p:cNvPr>
          <p:cNvSpPr>
            <a:spLocks/>
          </p:cNvSpPr>
          <p:nvPr userDrawn="1"/>
        </p:nvSpPr>
        <p:spPr bwMode="auto">
          <a:xfrm>
            <a:off x="317968" y="6449036"/>
            <a:ext cx="18290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dirty="0">
                <a:solidFill>
                  <a:schemeClr val="accent5">
                    <a:lumMod val="60000"/>
                    <a:lumOff val="40000"/>
                  </a:schemeClr>
                </a:solidFill>
                <a:latin typeface="Open Sans" charset="0"/>
                <a:ea typeface="Open Sans" charset="0"/>
                <a:cs typeface="Open Sans" charset="0"/>
                <a:sym typeface="Frutiger Next Pro Light" charset="0"/>
              </a:rPr>
              <a:t>  |  AIM FOR INDEPENDENCE DESIGN SESSION</a:t>
            </a:r>
          </a:p>
        </p:txBody>
      </p:sp>
      <p:sp>
        <p:nvSpPr>
          <p:cNvPr id="4" name="TextBox 3">
            <a:extLst>
              <a:ext uri="{FF2B5EF4-FFF2-40B4-BE49-F238E27FC236}">
                <a16:creationId xmlns:a16="http://schemas.microsoft.com/office/drawing/2014/main" id="{78E62B80-C46F-4D80-990A-B49B21CD667E}"/>
              </a:ext>
            </a:extLst>
          </p:cNvPr>
          <p:cNvSpPr txBox="1"/>
          <p:nvPr userDrawn="1"/>
        </p:nvSpPr>
        <p:spPr>
          <a:xfrm>
            <a:off x="480959" y="6544082"/>
            <a:ext cx="1345461" cy="162904"/>
          </a:xfrm>
          <a:prstGeom prst="rect">
            <a:avLst/>
          </a:prstGeom>
          <a:noFill/>
        </p:spPr>
        <p:txBody>
          <a:bodyPr wrap="square" lIns="82021" tIns="41010" rIns="82021" bIns="41010" rtlCol="0">
            <a:spAutoFit/>
          </a:bodyPr>
          <a:lstStyle/>
          <a:p>
            <a:pPr algn="l"/>
            <a:r>
              <a:rPr lang="en-US" sz="500" dirty="0">
                <a:solidFill>
                  <a:schemeClr val="bg1">
                    <a:lumMod val="50000"/>
                  </a:schemeClr>
                </a:solidFill>
                <a:latin typeface="Segoe UI Semilight" panose="020B0402040204020203" pitchFamily="34" charset="0"/>
                <a:ea typeface="Verdana" panose="020B0604030504040204" pitchFamily="34" charset="0"/>
                <a:cs typeface="Segoe UI Semilight" panose="020B0402040204020203" pitchFamily="34" charset="0"/>
              </a:rPr>
              <a:t>PRE-DECISIONAL – DRAFT</a:t>
            </a:r>
          </a:p>
        </p:txBody>
      </p:sp>
      <p:pic>
        <p:nvPicPr>
          <p:cNvPr id="6" name="Picture 5">
            <a:extLst>
              <a:ext uri="{FF2B5EF4-FFF2-40B4-BE49-F238E27FC236}">
                <a16:creationId xmlns:a16="http://schemas.microsoft.com/office/drawing/2014/main" id="{1D95E6E1-20E0-4FBE-BB96-9CE2EECBA3D8}"/>
              </a:ext>
            </a:extLst>
          </p:cNvPr>
          <p:cNvPicPr>
            <a:picLocks noChangeAspect="1"/>
          </p:cNvPicPr>
          <p:nvPr userDrawn="1"/>
        </p:nvPicPr>
        <p:blipFill rotWithShape="1">
          <a:blip r:embed="rId2"/>
          <a:srcRect b="2447"/>
          <a:stretch/>
        </p:blipFill>
        <p:spPr>
          <a:xfrm>
            <a:off x="1380425" y="6569675"/>
            <a:ext cx="717040" cy="106685"/>
          </a:xfrm>
          <a:prstGeom prst="rect">
            <a:avLst/>
          </a:prstGeom>
        </p:spPr>
      </p:pic>
    </p:spTree>
    <p:extLst>
      <p:ext uri="{BB962C8B-B14F-4D97-AF65-F5344CB8AC3E}">
        <p14:creationId xmlns:p14="http://schemas.microsoft.com/office/powerpoint/2010/main" val="1318813977"/>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038E77-06B0-438A-8078-A49735D8E9A7}" type="datetime1">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856263"/>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2EEF4D-E0B1-4ADE-9E61-E47E43A6C3E8}" type="datetime1">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0574845"/>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B52FF-3158-412F-A66C-A3E9D3C57B2C}" type="datetime1">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8446718"/>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47A1B6-E726-4A5F-B888-94FD6ED1365E}" type="datetime1">
              <a:rPr lang="en-US" smtClean="0">
                <a:solidFill>
                  <a:prstClr val="black">
                    <a:tint val="75000"/>
                  </a:prstClr>
                </a:solidFill>
              </a:rPr>
              <a:pPr/>
              <a:t>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3800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8822309"/>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DA8E8D-6C6C-4C08-9C38-A1ABD0F0211C}" type="datetime1">
              <a:rPr lang="en-US" smtClean="0">
                <a:solidFill>
                  <a:prstClr val="black">
                    <a:tint val="75000"/>
                  </a:prstClr>
                </a:solidFill>
              </a:rPr>
              <a:pPr/>
              <a:t>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7112687"/>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9BB66F-B52B-4146-ACF5-0431FDA1BD52}" type="datetime1">
              <a:rPr lang="en-US" smtClean="0">
                <a:solidFill>
                  <a:prstClr val="black">
                    <a:tint val="75000"/>
                  </a:prstClr>
                </a:solidFill>
              </a:rPr>
              <a:pPr/>
              <a:t>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2185370"/>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D2C4B-A582-406D-8FAD-F581B7619EFB}" type="datetime1">
              <a:rPr lang="en-US" smtClean="0">
                <a:solidFill>
                  <a:prstClr val="black">
                    <a:tint val="75000"/>
                  </a:prstClr>
                </a:solidFill>
              </a:rPr>
              <a:pPr/>
              <a:t>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636047"/>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DD1A7-83EE-4E5E-994F-2AFF00E3996B}" type="datetime1">
              <a:rPr lang="en-US" smtClean="0">
                <a:solidFill>
                  <a:prstClr val="black">
                    <a:tint val="75000"/>
                  </a:prstClr>
                </a:solidFill>
              </a:rPr>
              <a:pPr/>
              <a:t>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5468772"/>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7BFFC-3B87-4122-8D7C-872A6C93AC7B}" type="datetime1">
              <a:rPr lang="en-US" smtClean="0">
                <a:solidFill>
                  <a:prstClr val="black">
                    <a:tint val="75000"/>
                  </a:prstClr>
                </a:solidFill>
              </a:rPr>
              <a:pPr/>
              <a:t>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6309285"/>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A559B3-DBFA-4BEE-A78F-13A7FC7C9B8F}" type="datetime1">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3015389"/>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91193C-F869-4843-9298-C79039C45FEC}" type="datetime1">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147712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29784574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1302156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96168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3256162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102215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D2C4B-A582-406D-8FAD-F581B7619EFB}" type="datetime1">
              <a:rPr lang="en-US" smtClean="0"/>
              <a:t>1/3/2020</a:t>
            </a:fld>
            <a:endParaRPr lang="en-US" dirty="0"/>
          </a:p>
        </p:txBody>
      </p:sp>
      <p:sp>
        <p:nvSpPr>
          <p:cNvPr id="3" name="Footer Placeholder 2"/>
          <p:cNvSpPr>
            <a:spLocks noGrp="1"/>
          </p:cNvSpPr>
          <p:nvPr>
            <p:ph type="ftr" sz="quarter" idx="11"/>
          </p:nvPr>
        </p:nvSpPr>
        <p:spPr/>
        <p:txBody>
          <a:bodyPr/>
          <a:lstStyle/>
          <a:p>
            <a:r>
              <a:rPr lang="en-US" dirty="0" smtClean="0"/>
              <a:t>Presentation2</a:t>
            </a:r>
            <a:endParaRPr lang="en-US" dirty="0"/>
          </a:p>
        </p:txBody>
      </p:sp>
      <p:sp>
        <p:nvSpPr>
          <p:cNvPr id="4" name="Slide Number Placeholder 3"/>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11031399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714593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812862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017369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25758972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9734766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611953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1133011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471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034838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257560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DD1A7-83EE-4E5E-994F-2AFF00E3996B}" type="datetime1">
              <a:rPr lang="en-US" smtClean="0"/>
              <a:t>1/3/2020</a:t>
            </a:fld>
            <a:endParaRPr lang="en-US" dirty="0"/>
          </a:p>
        </p:txBody>
      </p:sp>
      <p:sp>
        <p:nvSpPr>
          <p:cNvPr id="6" name="Footer Placeholder 5"/>
          <p:cNvSpPr>
            <a:spLocks noGrp="1"/>
          </p:cNvSpPr>
          <p:nvPr>
            <p:ph type="ftr" sz="quarter" idx="11"/>
          </p:nvPr>
        </p:nvSpPr>
        <p:spPr/>
        <p:txBody>
          <a:bodyPr/>
          <a:lstStyle/>
          <a:p>
            <a:r>
              <a:rPr lang="en-US" dirty="0" smtClean="0"/>
              <a:t>Presentation2</a:t>
            </a:r>
            <a:endParaRPr lang="en-US" dirty="0"/>
          </a:p>
        </p:txBody>
      </p:sp>
      <p:sp>
        <p:nvSpPr>
          <p:cNvPr id="7" name="Slide Number Placeholder 6"/>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128069397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2612619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9" name="Table Placeholder 11"/>
          <p:cNvSpPr>
            <a:spLocks noGrp="1"/>
          </p:cNvSpPr>
          <p:nvPr>
            <p:ph type="tbl" sz="quarter" idx="12"/>
          </p:nvPr>
        </p:nvSpPr>
        <p:spPr>
          <a:xfrm>
            <a:off x="406401" y="2835569"/>
            <a:ext cx="8337550" cy="276999"/>
          </a:xfrm>
          <a:prstGeom prst="rect">
            <a:avLst/>
          </a:prstGeom>
        </p:spPr>
        <p:txBody>
          <a:bodyPr/>
          <a:lstStyle>
            <a:lvl1pPr>
              <a:buNone/>
              <a:defRPr/>
            </a:lvl1pPr>
          </a:lstStyle>
          <a:p>
            <a:r>
              <a:rPr lang="en-US" dirty="0"/>
              <a:t>Click icon to add table</a:t>
            </a:r>
          </a:p>
        </p:txBody>
      </p:sp>
    </p:spTree>
    <p:extLst>
      <p:ext uri="{BB962C8B-B14F-4D97-AF65-F5344CB8AC3E}">
        <p14:creationId xmlns:p14="http://schemas.microsoft.com/office/powerpoint/2010/main" val="33397387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orizontal Two-Up">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3523967"/>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435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orizontal Two-Up with Boxes">
    <p:spTree>
      <p:nvGrpSpPr>
        <p:cNvPr id="1" name=""/>
        <p:cNvGrpSpPr/>
        <p:nvPr/>
      </p:nvGrpSpPr>
      <p:grpSpPr>
        <a:xfrm>
          <a:off x="0" y="0"/>
          <a:ext cx="0" cy="0"/>
          <a:chOff x="0" y="0"/>
          <a:chExt cx="0" cy="0"/>
        </a:xfrm>
      </p:grpSpPr>
      <p:sp>
        <p:nvSpPr>
          <p:cNvPr id="8" name="Rounded Rectangle 7"/>
          <p:cNvSpPr/>
          <p:nvPr userDrawn="1"/>
        </p:nvSpPr>
        <p:spPr>
          <a:xfrm>
            <a:off x="288036" y="3822192"/>
            <a:ext cx="8567928" cy="2103120"/>
          </a:xfrm>
          <a:prstGeom prst="roundRect">
            <a:avLst/>
          </a:prstGeom>
          <a:solidFill>
            <a:schemeClr val="bg1"/>
          </a:solidFill>
          <a:ln w="3810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4" name="Rounded Rectangle 3"/>
          <p:cNvSpPr/>
          <p:nvPr userDrawn="1"/>
        </p:nvSpPr>
        <p:spPr>
          <a:xfrm>
            <a:off x="292608" y="1243584"/>
            <a:ext cx="8567928" cy="2103120"/>
          </a:xfrm>
          <a:prstGeom prst="roundRect">
            <a:avLst/>
          </a:prstGeom>
          <a:solidFill>
            <a:schemeClr val="bg1"/>
          </a:solidFill>
          <a:ln w="381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7432" rIns="45720" bIns="27432" numCol="1" spcCol="0" rtlCol="0" fromWordArt="0" anchor="ctr" anchorCtr="0" forceAA="0" compatLnSpc="1">
            <a:prstTxWarp prst="textNoShape">
              <a:avLst/>
            </a:prstTxWarp>
            <a:noAutofit/>
          </a:bodyPr>
          <a:lstStyle/>
          <a:p>
            <a:pPr algn="ctr" defTabSz="914267"/>
            <a:endParaRPr lang="en-US" sz="1400" b="1" dirty="0">
              <a:solidFill>
                <a:prstClr val="white"/>
              </a:solidFill>
            </a:endParaRPr>
          </a:p>
        </p:txBody>
      </p:sp>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524098"/>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5" name="Content Placeholder 2"/>
          <p:cNvSpPr>
            <a:spLocks noGrp="1"/>
          </p:cNvSpPr>
          <p:nvPr>
            <p:ph idx="11"/>
          </p:nvPr>
        </p:nvSpPr>
        <p:spPr>
          <a:xfrm>
            <a:off x="387928" y="4100039"/>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8714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Column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40"/>
            <a:ext cx="8356022" cy="1297791"/>
          </a:xfrm>
          <a:prstGeom prst="rect">
            <a:avLst/>
          </a:prstGeom>
        </p:spPr>
        <p:txBody>
          <a:bodyPr/>
          <a:lstStyle>
            <a:lvl1pPr>
              <a:spcBef>
                <a:spcPts val="1200"/>
              </a:spcBef>
              <a:spcAft>
                <a:spcPts val="400"/>
              </a:spcAft>
              <a:buClr>
                <a:schemeClr val="accent1"/>
              </a:buClr>
              <a:buSzPct val="75000"/>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51343"/>
            <a:ext cx="6794500" cy="123111"/>
          </a:xfrm>
          <a:prstGeom prst="rect">
            <a:avLst/>
          </a:prstGeom>
          <a:noFill/>
        </p:spPr>
        <p:txBody>
          <a:bodyPr wrap="square" lIns="0" tIns="0" rIns="0" bIns="0" rtlCol="0" anchor="b" anchorCtr="0">
            <a:spAutoFit/>
          </a:bodyPr>
          <a:lstStyle>
            <a:lvl1pPr marL="457200" indent="-457200" algn="l" defTabSz="914267" rtl="0" eaLnBrk="1" latinLnBrk="0" hangingPunct="1">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7" name="Text Placeholder 9"/>
          <p:cNvSpPr>
            <a:spLocks noGrp="1"/>
          </p:cNvSpPr>
          <p:nvPr>
            <p:ph type="body" sz="quarter" idx="14"/>
          </p:nvPr>
        </p:nvSpPr>
        <p:spPr>
          <a:xfrm>
            <a:off x="430216"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p:cNvSpPr>
            <a:spLocks noGrp="1"/>
          </p:cNvSpPr>
          <p:nvPr>
            <p:ph type="body" sz="quarter" idx="15"/>
          </p:nvPr>
        </p:nvSpPr>
        <p:spPr>
          <a:xfrm>
            <a:off x="3319720"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6"/>
          </p:nvPr>
        </p:nvSpPr>
        <p:spPr>
          <a:xfrm>
            <a:off x="6218368" y="3493708"/>
            <a:ext cx="2532443" cy="1177245"/>
          </a:xfrm>
          <a:prstGeom prst="rect">
            <a:avLst/>
          </a:prstGeom>
        </p:spPr>
        <p:txBody>
          <a:bodyPr/>
          <a:lstStyle>
            <a:lvl1pPr marL="228600" indent="-228600">
              <a:spcBef>
                <a:spcPts val="600"/>
              </a:spcBef>
              <a:spcAft>
                <a:spcPts val="0"/>
              </a:spcAft>
              <a:defRPr sz="1400"/>
            </a:lvl1pPr>
            <a:lvl2pPr marL="576263" indent="-173038">
              <a:spcBef>
                <a:spcPts val="400"/>
              </a:spcBef>
              <a:spcAft>
                <a:spcPts val="0"/>
              </a:spcAft>
              <a:buClr>
                <a:schemeClr val="accent3">
                  <a:lumMod val="75000"/>
                </a:schemeClr>
              </a:buClr>
              <a:defRPr sz="1200"/>
            </a:lvl2pPr>
            <a:lvl3pPr marL="857250" indent="-117475">
              <a:spcBef>
                <a:spcPts val="200"/>
              </a:spcBef>
              <a:spcAft>
                <a:spcPts val="0"/>
              </a:spcAft>
              <a:buClr>
                <a:schemeClr val="accent1"/>
              </a:buClr>
              <a:buFont typeface="Segoe UI" panose="020B0502040204020203" pitchFamily="34" charset="0"/>
              <a:buChar char="–"/>
              <a:defRPr sz="1100"/>
            </a:lvl3pPr>
            <a:lvl4pPr marL="1162050" indent="-134938">
              <a:spcAft>
                <a:spcPts val="0"/>
              </a:spcAft>
              <a:buClr>
                <a:schemeClr val="accent3"/>
              </a:buClr>
              <a:defRPr sz="1050"/>
            </a:lvl4pPr>
            <a:lvl5pPr marL="1943100" indent="-114300" algn="r">
              <a:spcBef>
                <a:spcPts val="0"/>
              </a:spcBef>
              <a:spcAft>
                <a:spcPts val="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7" hasCustomPrompt="1"/>
          </p:nvPr>
        </p:nvSpPr>
        <p:spPr>
          <a:xfrm>
            <a:off x="415925" y="3108491"/>
            <a:ext cx="1960858" cy="246221"/>
          </a:xfrm>
        </p:spPr>
        <p:txBody>
          <a:bodyPr wrap="none" anchor="b" anchorCtr="0"/>
          <a:lstStyle>
            <a:lvl1pPr marL="0" indent="0">
              <a:buNone/>
              <a:defRPr sz="1600" b="1" cap="all" baseline="0">
                <a:solidFill>
                  <a:schemeClr val="accent2"/>
                </a:solidFill>
              </a:defRPr>
            </a:lvl1pPr>
          </a:lstStyle>
          <a:p>
            <a:pPr lvl="0"/>
            <a:r>
              <a:rPr lang="en-US" dirty="0"/>
              <a:t>Click to ADD TITLE</a:t>
            </a:r>
          </a:p>
        </p:txBody>
      </p:sp>
    </p:spTree>
    <p:extLst>
      <p:ext uri="{BB962C8B-B14F-4D97-AF65-F5344CB8AC3E}">
        <p14:creationId xmlns:p14="http://schemas.microsoft.com/office/powerpoint/2010/main" val="1653894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990180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act Page">
    <p:bg>
      <p:bgPr>
        <a:solidFill>
          <a:srgbClr val="FFFFFF"/>
        </a:solidFill>
        <a:effectLst/>
      </p:bgPr>
    </p:bg>
    <p:spTree>
      <p:nvGrpSpPr>
        <p:cNvPr id="1" name=""/>
        <p:cNvGrpSpPr/>
        <p:nvPr/>
      </p:nvGrpSpPr>
      <p:grpSpPr>
        <a:xfrm>
          <a:off x="0" y="0"/>
          <a:ext cx="0" cy="0"/>
          <a:chOff x="0" y="0"/>
          <a:chExt cx="0" cy="0"/>
        </a:xfrm>
      </p:grpSpPr>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grpSp>
        <p:nvGrpSpPr>
          <p:cNvPr id="8" name="Group 7"/>
          <p:cNvGrpSpPr/>
          <p:nvPr userDrawn="1"/>
        </p:nvGrpSpPr>
        <p:grpSpPr>
          <a:xfrm>
            <a:off x="-1" y="0"/>
            <a:ext cx="9144001" cy="6227180"/>
            <a:chOff x="-1" y="0"/>
            <a:chExt cx="9144001" cy="6227180"/>
          </a:xfrm>
        </p:grpSpPr>
        <p:sp>
          <p:nvSpPr>
            <p:cNvPr id="9" name="Rectangle 8"/>
            <p:cNvSpPr/>
            <p:nvPr/>
          </p:nvSpPr>
          <p:spPr>
            <a:xfrm>
              <a:off x="-1" y="0"/>
              <a:ext cx="3638551" cy="6227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sp>
          <p:nvSpPr>
            <p:cNvPr id="10" name="Right Triangle 9"/>
            <p:cNvSpPr/>
            <p:nvPr/>
          </p:nvSpPr>
          <p:spPr>
            <a:xfrm flipV="1">
              <a:off x="3639127" y="0"/>
              <a:ext cx="5504873" cy="622706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7"/>
              <a:endParaRPr lang="en-US" b="1" dirty="0">
                <a:solidFill>
                  <a:prstClr val="white"/>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2763" y="5392139"/>
            <a:ext cx="1605012" cy="602415"/>
          </a:xfrm>
          <a:prstGeom prst="rect">
            <a:avLst/>
          </a:prstGeom>
        </p:spPr>
      </p:pic>
      <p:sp>
        <p:nvSpPr>
          <p:cNvPr id="12" name="Content Placeholder 16"/>
          <p:cNvSpPr txBox="1">
            <a:spLocks/>
          </p:cNvSpPr>
          <p:nvPr userDrawn="1"/>
        </p:nvSpPr>
        <p:spPr bwMode="auto">
          <a:xfrm>
            <a:off x="300588" y="4340753"/>
            <a:ext cx="3827716" cy="8244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lnSpc>
                <a:spcPts val="2000"/>
              </a:lnSpc>
              <a:spcBef>
                <a:spcPct val="20000"/>
              </a:spcBef>
              <a:spcAft>
                <a:spcPct val="0"/>
              </a:spcAft>
              <a:buFont typeface="Arial" charset="0"/>
              <a:buChar char="•"/>
              <a:defRPr lang="en-US" sz="1800" kern="1200" spc="0" baseline="0" dirty="0" smtClean="0">
                <a:solidFill>
                  <a:schemeClr val="tx1">
                    <a:lumMod val="50000"/>
                  </a:schemeClr>
                </a:solidFill>
                <a:latin typeface="+mn-lt"/>
                <a:ea typeface="+mn-ea"/>
                <a:cs typeface="+mn-cs"/>
              </a:defRPr>
            </a:lvl1pPr>
            <a:lvl2pPr marL="742950" indent="-28575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2pPr>
            <a:lvl3pPr marL="11430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3pPr>
            <a:lvl4pPr marL="1600200" indent="-228600" algn="l" rtl="0" eaLnBrk="1" fontAlgn="base" hangingPunct="1">
              <a:lnSpc>
                <a:spcPts val="2000"/>
              </a:lnSpc>
              <a:spcBef>
                <a:spcPct val="20000"/>
              </a:spcBef>
              <a:spcAft>
                <a:spcPct val="0"/>
              </a:spcAft>
              <a:buFont typeface="Arial" charset="0"/>
              <a:buChar char="–"/>
              <a:defRPr lang="en-US" sz="1600" kern="1200" spc="0" baseline="0" dirty="0" smtClean="0">
                <a:solidFill>
                  <a:schemeClr val="tx1">
                    <a:lumMod val="50000"/>
                  </a:schemeClr>
                </a:solidFill>
                <a:latin typeface="+mn-lt"/>
                <a:ea typeface="+mn-ea"/>
                <a:cs typeface="+mn-cs"/>
              </a:defRPr>
            </a:lvl4pPr>
            <a:lvl5pPr marL="2057400" indent="-228600" algn="l" rtl="0" eaLnBrk="1" fontAlgn="base" hangingPunct="1">
              <a:lnSpc>
                <a:spcPts val="2000"/>
              </a:lnSpc>
              <a:spcBef>
                <a:spcPct val="20000"/>
              </a:spcBef>
              <a:spcAft>
                <a:spcPct val="0"/>
              </a:spcAft>
              <a:buFont typeface="Arial" charset="0"/>
              <a:buChar char="»"/>
              <a:defRPr lang="en-US" sz="1600" kern="1200" spc="0" baseline="0" dirty="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267">
              <a:lnSpc>
                <a:spcPct val="120000"/>
              </a:lnSpc>
              <a:spcBef>
                <a:spcPct val="0"/>
              </a:spcBef>
              <a:spcAft>
                <a:spcPts val="600"/>
              </a:spcAft>
              <a:buFont typeface="Arial" charset="0"/>
              <a:buNone/>
              <a:tabLst>
                <a:tab pos="225425" algn="l"/>
              </a:tabLst>
              <a:defRPr/>
            </a:pPr>
            <a:r>
              <a:rPr sz="1000" kern="0">
                <a:solidFill>
                  <a:srgbClr val="D11242">
                    <a:lumMod val="60000"/>
                    <a:lumOff val="40000"/>
                  </a:srgbClr>
                </a:solidFill>
              </a:rPr>
              <a:t>This document contains confidential material proprietary to Mission Measurement. Disclosure of this document, to parties who are not team members or members of the organization or company for which this document is intended, is strictly prohibited.</a:t>
            </a:r>
          </a:p>
          <a:p>
            <a:pPr marL="0" indent="0" defTabSz="914267">
              <a:lnSpc>
                <a:spcPct val="120000"/>
              </a:lnSpc>
              <a:spcBef>
                <a:spcPct val="0"/>
              </a:spcBef>
              <a:buFont typeface="Arial" charset="0"/>
              <a:buNone/>
              <a:tabLst>
                <a:tab pos="225425" algn="l"/>
              </a:tabLst>
              <a:defRPr/>
            </a:pPr>
            <a:r>
              <a:rPr sz="1000" kern="0">
                <a:solidFill>
                  <a:srgbClr val="D11242">
                    <a:lumMod val="60000"/>
                    <a:lumOff val="40000"/>
                  </a:srgbClr>
                </a:solidFill>
              </a:rPr>
              <a:t>All other rights to the contents of this document, including but not limited to methodologies, concepts, experiences, and client lists, are assigned to Mission Measurement.</a:t>
            </a:r>
            <a:endParaRPr sz="100" kern="0">
              <a:solidFill>
                <a:srgbClr val="D11242">
                  <a:lumMod val="60000"/>
                  <a:lumOff val="40000"/>
                </a:srgbClr>
              </a:solidFill>
            </a:endParaRPr>
          </a:p>
        </p:txBody>
      </p:sp>
      <p:sp>
        <p:nvSpPr>
          <p:cNvPr id="3" name="Text Placeholder 2"/>
          <p:cNvSpPr>
            <a:spLocks noGrp="1"/>
          </p:cNvSpPr>
          <p:nvPr>
            <p:ph type="body" sz="quarter" idx="10"/>
          </p:nvPr>
        </p:nvSpPr>
        <p:spPr>
          <a:xfrm>
            <a:off x="371475" y="361950"/>
            <a:ext cx="4114800" cy="415498"/>
          </a:xfrm>
        </p:spPr>
        <p:txBody>
          <a:bodyPr/>
          <a:lstStyle>
            <a:lvl1pPr marL="0" indent="0">
              <a:lnSpc>
                <a:spcPct val="150000"/>
              </a:lnSpc>
              <a:spcAft>
                <a:spcPts val="0"/>
              </a:spcAft>
              <a:buNone/>
              <a:defRPr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266896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5"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6" name="Rectangle 5"/>
          <p:cNvSpPr/>
          <p:nvPr userDrawn="1"/>
        </p:nvSpPr>
        <p:spPr>
          <a:xfrm>
            <a:off x="389243" y="6643014"/>
            <a:ext cx="1348895"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©2013 Mission Measurement, LLC</a:t>
            </a:r>
            <a:endParaRPr lang="en-US" sz="700" dirty="0">
              <a:solidFill>
                <a:srgbClr val="424242"/>
              </a:solidFill>
            </a:endParaRPr>
          </a:p>
        </p:txBody>
      </p:sp>
      <p:sp>
        <p:nvSpPr>
          <p:cNvPr id="7" name="Rectangle 6"/>
          <p:cNvSpPr/>
          <p:nvPr userDrawn="1"/>
        </p:nvSpPr>
        <p:spPr>
          <a:xfrm>
            <a:off x="406400" y="6430933"/>
            <a:ext cx="1319272" cy="123111"/>
          </a:xfrm>
          <a:prstGeom prst="rect">
            <a:avLst/>
          </a:prstGeom>
        </p:spPr>
        <p:txBody>
          <a:bodyPr wrap="none" lIns="0" tIns="0" rIns="0" bIns="0">
            <a:spAutoFit/>
          </a:bodyPr>
          <a:lstStyle/>
          <a:p>
            <a:pPr>
              <a:defRPr/>
            </a:pPr>
            <a:r>
              <a:rPr lang="fr-FR" sz="800" kern="0" dirty="0">
                <a:solidFill>
                  <a:srgbClr val="A0A0A0"/>
                </a:solidFill>
              </a:rPr>
              <a:t>[DOCUMENT NAME] | [DATE]</a:t>
            </a:r>
            <a:endParaRPr lang="en-US" sz="800" kern="0" dirty="0">
              <a:solidFill>
                <a:srgbClr val="A0A0A0"/>
              </a:solidFill>
            </a:endParaRPr>
          </a:p>
        </p:txBody>
      </p:sp>
    </p:spTree>
    <p:extLst>
      <p:ext uri="{BB962C8B-B14F-4D97-AF65-F5344CB8AC3E}">
        <p14:creationId xmlns:p14="http://schemas.microsoft.com/office/powerpoint/2010/main" val="1213754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7167" y="3576783"/>
            <a:ext cx="5624945" cy="360099"/>
          </a:xfrm>
        </p:spPr>
        <p:txBody>
          <a:bodyPr vert="horz" wrap="square" lIns="0" tIns="0" rIns="0" bIns="0" rtlCol="0" anchor="b" anchorCtr="0">
            <a:spAutoFit/>
          </a:bodyPr>
          <a:lstStyle>
            <a:lvl1pPr>
              <a:defRPr kumimoji="0" lang="en-US" sz="2600" b="1" i="0" u="none" strike="noStrike" kern="1200" cap="none" spc="0" normalizeH="0" baseline="0" noProof="0" dirty="0">
                <a:ln>
                  <a:noFill/>
                </a:ln>
                <a:solidFill>
                  <a:srgbClr val="424242"/>
                </a:solidFill>
                <a:effectLst/>
                <a:uLnTx/>
                <a:uFillTx/>
                <a:latin typeface="+mj-lt"/>
                <a:ea typeface="+mj-ea"/>
                <a:cs typeface="+mj-cs"/>
              </a:defRPr>
            </a:lvl1pPr>
          </a:lstStyle>
          <a:p>
            <a:pPr marL="0" marR="0" lvl="0" indent="0" algn="l" defTabSz="864777" rtl="0" eaLnBrk="1" fontAlgn="auto" latinLnBrk="0" hangingPunct="1">
              <a:lnSpc>
                <a:spcPct val="90000"/>
              </a:lnSpc>
              <a:spcBef>
                <a:spcPct val="0"/>
              </a:spcBef>
              <a:spcAft>
                <a:spcPts val="0"/>
              </a:spcAft>
              <a:buClrTx/>
              <a:buSzTx/>
              <a:buFontTx/>
              <a:buNone/>
              <a:tabLst/>
              <a:defRPr/>
            </a:pPr>
            <a:r>
              <a:rPr lang="en-US"/>
              <a:t>Click to edit Master title style</a:t>
            </a:r>
            <a:endParaRPr lang="en-US" dirty="0"/>
          </a:p>
        </p:txBody>
      </p:sp>
      <p:sp>
        <p:nvSpPr>
          <p:cNvPr id="3" name="Subtitle 2"/>
          <p:cNvSpPr>
            <a:spLocks noGrp="1"/>
          </p:cNvSpPr>
          <p:nvPr>
            <p:ph type="subTitle" idx="1"/>
          </p:nvPr>
        </p:nvSpPr>
        <p:spPr>
          <a:xfrm>
            <a:off x="397164" y="4726715"/>
            <a:ext cx="4174836" cy="246221"/>
          </a:xfrm>
          <a:prstGeom prst="rect">
            <a:avLst/>
          </a:prstGeom>
        </p:spPr>
        <p:txBody>
          <a:bodyPr vert="horz" wrap="square" lIns="0" tIns="0" rIns="0" bIns="0" rtlCol="0">
            <a:spAutoFit/>
          </a:bodyPr>
          <a:lstStyle>
            <a:lvl1pPr marL="0" indent="0" algn="l">
              <a:buNone/>
              <a:defRPr kumimoji="0" lang="en-US" sz="1600" b="0" i="0" u="none" strike="noStrike" kern="1200" cap="none" spc="0" normalizeH="0" baseline="0" noProof="0" dirty="0">
                <a:ln>
                  <a:noFill/>
                </a:ln>
                <a:solidFill>
                  <a:schemeClr val="tx2">
                    <a:lumMod val="75000"/>
                  </a:schemeClr>
                </a:solidFill>
                <a:effectLst/>
                <a:uLnTx/>
                <a:uFillTx/>
                <a:latin typeface="+mj-lt"/>
                <a:ea typeface="+mn-ea"/>
                <a:cs typeface="+mn-cs"/>
              </a:defRPr>
            </a:lvl1pPr>
            <a:lvl2pPr marL="457118" indent="0" algn="ctr">
              <a:buNone/>
              <a:defRPr>
                <a:solidFill>
                  <a:schemeClr val="tx1">
                    <a:tint val="75000"/>
                  </a:schemeClr>
                </a:solidFill>
              </a:defRPr>
            </a:lvl2pPr>
            <a:lvl3pPr marL="914237" indent="0" algn="ctr">
              <a:buNone/>
              <a:defRPr>
                <a:solidFill>
                  <a:schemeClr val="tx1">
                    <a:tint val="75000"/>
                  </a:schemeClr>
                </a:solidFill>
              </a:defRPr>
            </a:lvl3pPr>
            <a:lvl4pPr marL="1371354" indent="0" algn="ctr">
              <a:buNone/>
              <a:defRPr>
                <a:solidFill>
                  <a:schemeClr val="tx1">
                    <a:tint val="75000"/>
                  </a:schemeClr>
                </a:solidFill>
              </a:defRPr>
            </a:lvl4pPr>
            <a:lvl5pPr marL="1828474" indent="0" algn="ctr">
              <a:buNone/>
              <a:defRPr>
                <a:solidFill>
                  <a:schemeClr val="tx1">
                    <a:tint val="75000"/>
                  </a:schemeClr>
                </a:solidFill>
              </a:defRPr>
            </a:lvl5pPr>
            <a:lvl6pPr marL="2285593" indent="0" algn="ctr">
              <a:buNone/>
              <a:defRPr>
                <a:solidFill>
                  <a:schemeClr val="tx1">
                    <a:tint val="75000"/>
                  </a:schemeClr>
                </a:solidFill>
              </a:defRPr>
            </a:lvl6pPr>
            <a:lvl7pPr marL="2742712" indent="0" algn="ctr">
              <a:buNone/>
              <a:defRPr>
                <a:solidFill>
                  <a:schemeClr val="tx1">
                    <a:tint val="75000"/>
                  </a:schemeClr>
                </a:solidFill>
              </a:defRPr>
            </a:lvl7pPr>
            <a:lvl8pPr marL="3199830" indent="0" algn="ctr">
              <a:buNone/>
              <a:defRPr>
                <a:solidFill>
                  <a:schemeClr val="tx1">
                    <a:tint val="75000"/>
                  </a:schemeClr>
                </a:solidFill>
              </a:defRPr>
            </a:lvl8pPr>
            <a:lvl9pPr marL="3656948" indent="0" algn="ctr">
              <a:buNone/>
              <a:defRPr>
                <a:solidFill>
                  <a:schemeClr val="tx1">
                    <a:tint val="75000"/>
                  </a:schemeClr>
                </a:solidFill>
              </a:defRPr>
            </a:lvl9pPr>
          </a:lstStyle>
          <a:p>
            <a:pPr marL="0" marR="0" lvl="0" indent="0" algn="l" defTabSz="864777" rtl="0" eaLnBrk="1" fontAlgn="auto" latinLnBrk="0" hangingPunct="1">
              <a:lnSpc>
                <a:spcPct val="100000"/>
              </a:lnSpc>
              <a:spcBef>
                <a:spcPts val="1135"/>
              </a:spcBef>
              <a:spcAft>
                <a:spcPts val="568"/>
              </a:spcAft>
              <a:buClr>
                <a:srgbClr val="297097"/>
              </a:buClr>
              <a:buSzPct val="80000"/>
              <a:buFont typeface="Wingdings" pitchFamily="2" charset="2"/>
              <a:buNone/>
              <a:tabLst/>
              <a:defRPr/>
            </a:pPr>
            <a:r>
              <a:rPr lang="en-US"/>
              <a:t>Click to edit Master subtitle style</a:t>
            </a:r>
            <a:endParaRPr lang="en-US" dirty="0"/>
          </a:p>
        </p:txBody>
      </p:sp>
    </p:spTree>
    <p:extLst>
      <p:ext uri="{BB962C8B-B14F-4D97-AF65-F5344CB8AC3E}">
        <p14:creationId xmlns:p14="http://schemas.microsoft.com/office/powerpoint/2010/main" val="16577095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356022" cy="313932"/>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387928" y="1304637"/>
            <a:ext cx="8356022" cy="1323439"/>
          </a:xfrm>
          <a:prstGeom prst="rect">
            <a:avLst/>
          </a:prstGeom>
        </p:spPr>
        <p:txBody>
          <a:bodyPr/>
          <a:lstStyle>
            <a:lvl1pPr>
              <a:spcBef>
                <a:spcPts val="1200"/>
              </a:spcBef>
              <a:spcAft>
                <a:spcPts val="400"/>
              </a:spcAft>
              <a:buClr>
                <a:schemeClr val="accent1"/>
              </a:buClr>
              <a:buSzPct val="75000"/>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marL="1200150" indent="-173038">
              <a:spcBef>
                <a:spcPts val="200"/>
              </a:spcBef>
              <a:spcAft>
                <a:spcPts val="0"/>
              </a:spcAft>
              <a:buClr>
                <a:schemeClr val="accent3"/>
              </a:buClr>
              <a:buFont typeface="Wingdings" panose="05000000000000000000" pitchFamily="2" charset="2"/>
              <a:buChar cha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31023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7BFFC-3B87-4122-8D7C-872A6C93AC7B}" type="datetime1">
              <a:rPr lang="en-US" smtClean="0"/>
              <a:t>1/3/2020</a:t>
            </a:fld>
            <a:endParaRPr lang="en-US" dirty="0"/>
          </a:p>
        </p:txBody>
      </p:sp>
      <p:sp>
        <p:nvSpPr>
          <p:cNvPr id="6" name="Footer Placeholder 5"/>
          <p:cNvSpPr>
            <a:spLocks noGrp="1"/>
          </p:cNvSpPr>
          <p:nvPr>
            <p:ph type="ftr" sz="quarter" idx="11"/>
          </p:nvPr>
        </p:nvSpPr>
        <p:spPr/>
        <p:txBody>
          <a:bodyPr/>
          <a:lstStyle/>
          <a:p>
            <a:r>
              <a:rPr lang="en-US" dirty="0" smtClean="0"/>
              <a:t>Presentation2</a:t>
            </a:r>
            <a:endParaRPr lang="en-US" dirty="0"/>
          </a:p>
        </p:txBody>
      </p:sp>
      <p:sp>
        <p:nvSpPr>
          <p:cNvPr id="7" name="Slide Number Placeholder 6"/>
          <p:cNvSpPr>
            <a:spLocks noGrp="1"/>
          </p:cNvSpPr>
          <p:nvPr>
            <p:ph type="sldNum" sz="quarter" idx="12"/>
          </p:nvPr>
        </p:nvSpPr>
        <p:spPr/>
        <p:txBody>
          <a:bodyPr/>
          <a:lstStyle/>
          <a:p>
            <a:fld id="{AF900948-D37D-4C41-BC43-17AFB8E493D4}" type="slidenum">
              <a:rPr lang="en-US" smtClean="0"/>
              <a:t>‹#›</a:t>
            </a:fld>
            <a:endParaRPr lang="en-US" dirty="0"/>
          </a:p>
        </p:txBody>
      </p:sp>
    </p:spTree>
    <p:extLst>
      <p:ext uri="{BB962C8B-B14F-4D97-AF65-F5344CB8AC3E}">
        <p14:creationId xmlns:p14="http://schemas.microsoft.com/office/powerpoint/2010/main" val="328456245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No First Line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310615"/>
          </a:xfrm>
          <a:prstGeom prst="rect">
            <a:avLst/>
          </a:prstGeom>
        </p:spPr>
        <p:txBody>
          <a:bodyPr/>
          <a:lstStyle>
            <a:lvl1pPr marL="0" indent="0">
              <a:spcBef>
                <a:spcPts val="1200"/>
              </a:spcBef>
              <a:spcAft>
                <a:spcPts val="400"/>
              </a:spcAft>
              <a:buClr>
                <a:schemeClr val="accent1"/>
              </a:buClr>
              <a:buNone/>
              <a:defRPr lang="en-US" sz="1800" kern="1200" dirty="0" smtClean="0">
                <a:solidFill>
                  <a:schemeClr val="tx1"/>
                </a:solidFill>
                <a:latin typeface="+mn-lt"/>
                <a:ea typeface="+mn-ea"/>
                <a:cs typeface="+mn-cs"/>
              </a:defRPr>
            </a:lvl1pPr>
            <a:lvl2pPr>
              <a:spcBef>
                <a:spcPts val="600"/>
              </a:spcBef>
              <a:spcAft>
                <a:spcPts val="0"/>
              </a:spcAft>
              <a:buClr>
                <a:srgbClr val="246284"/>
              </a:buClr>
              <a:defRPr lang="en-US" sz="1600" kern="1200" dirty="0" smtClean="0">
                <a:solidFill>
                  <a:schemeClr val="tx1"/>
                </a:solidFill>
                <a:latin typeface="+mn-lt"/>
                <a:ea typeface="+mn-ea"/>
                <a:cs typeface="+mn-cs"/>
              </a:defRPr>
            </a:lvl2pPr>
            <a:lvl3pPr marL="914400" indent="-1746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a:spcBef>
                <a:spcPts val="200"/>
              </a:spcBef>
              <a:spcAft>
                <a:spcPts val="0"/>
              </a:spcAft>
              <a:buClr>
                <a:schemeClr val="accent3"/>
              </a:buClr>
              <a:defRPr lang="en-US" sz="12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948907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0579" y="4133856"/>
            <a:ext cx="2927083" cy="246221"/>
          </a:xfrm>
          <a:prstGeom prst="rect">
            <a:avLst/>
          </a:prstGeom>
        </p:spPr>
        <p:txBody>
          <a:bodyPr vert="horz" wrap="none" lIns="0" tIns="0" rIns="0" bIns="0" rtlCol="0">
            <a:spAutoFit/>
          </a:bodyPr>
          <a:lstStyle>
            <a:lvl1pPr marL="228600" indent="-228600" algn="l" defTabSz="914237" rtl="0" eaLnBrk="1" latinLnBrk="0" hangingPunct="1">
              <a:spcBef>
                <a:spcPts val="0"/>
              </a:spcBef>
              <a:spcAft>
                <a:spcPts val="600"/>
              </a:spcAft>
              <a:buClr>
                <a:schemeClr val="accent1"/>
              </a:buClr>
              <a:buSzPct val="80000"/>
              <a:buFont typeface="Wingdings" pitchFamily="2" charset="2"/>
              <a:buChar char=""/>
              <a:defRPr lang="en-US" sz="1600" b="0" kern="1200" dirty="0" smtClean="0">
                <a:solidFill>
                  <a:schemeClr val="tx1"/>
                </a:solidFill>
                <a:latin typeface="+mn-lt"/>
                <a:ea typeface="+mn-ea"/>
                <a:cs typeface="+mn-cs"/>
              </a:defRPr>
            </a:lvl1pPr>
            <a:lvl2pPr marL="457118" indent="0">
              <a:buNone/>
              <a:defRPr sz="1800">
                <a:solidFill>
                  <a:schemeClr val="tx1">
                    <a:tint val="75000"/>
                  </a:schemeClr>
                </a:solidFill>
              </a:defRPr>
            </a:lvl2pPr>
            <a:lvl3pPr marL="914237" indent="0">
              <a:buNone/>
              <a:defRPr sz="1600">
                <a:solidFill>
                  <a:schemeClr val="tx1">
                    <a:tint val="75000"/>
                  </a:schemeClr>
                </a:solidFill>
              </a:defRPr>
            </a:lvl3pPr>
            <a:lvl4pPr marL="1371354" indent="0">
              <a:buNone/>
              <a:defRPr sz="1400">
                <a:solidFill>
                  <a:schemeClr val="tx1">
                    <a:tint val="75000"/>
                  </a:schemeClr>
                </a:solidFill>
              </a:defRPr>
            </a:lvl4pPr>
            <a:lvl5pPr marL="1828474" indent="0">
              <a:buNone/>
              <a:defRPr sz="1400">
                <a:solidFill>
                  <a:schemeClr val="tx1">
                    <a:tint val="75000"/>
                  </a:schemeClr>
                </a:solidFill>
              </a:defRPr>
            </a:lvl5pPr>
            <a:lvl6pPr marL="2285593" indent="0">
              <a:buNone/>
              <a:defRPr sz="1400">
                <a:solidFill>
                  <a:schemeClr val="tx1">
                    <a:tint val="75000"/>
                  </a:schemeClr>
                </a:solidFill>
              </a:defRPr>
            </a:lvl6pPr>
            <a:lvl7pPr marL="2742712" indent="0">
              <a:buNone/>
              <a:defRPr sz="1400">
                <a:solidFill>
                  <a:schemeClr val="tx1">
                    <a:tint val="75000"/>
                  </a:schemeClr>
                </a:solidFill>
              </a:defRPr>
            </a:lvl7pPr>
            <a:lvl8pPr marL="3199830" indent="0">
              <a:buNone/>
              <a:defRPr sz="1400">
                <a:solidFill>
                  <a:schemeClr val="tx1">
                    <a:tint val="75000"/>
                  </a:schemeClr>
                </a:solidFill>
              </a:defRPr>
            </a:lvl8pPr>
            <a:lvl9pPr marL="3656948" indent="0">
              <a:buNone/>
              <a:defRPr sz="1400">
                <a:solidFill>
                  <a:schemeClr val="tx1">
                    <a:tint val="75000"/>
                  </a:schemeClr>
                </a:solidFill>
              </a:defRPr>
            </a:lvl9pPr>
          </a:lstStyle>
          <a:p>
            <a:pPr lvl="0"/>
            <a:r>
              <a:rPr lang="en-US"/>
              <a:t>Click to edit Master text styles</a:t>
            </a:r>
          </a:p>
        </p:txBody>
      </p:sp>
      <p:sp>
        <p:nvSpPr>
          <p:cNvPr id="8" name="Rectangle 7"/>
          <p:cNvSpPr/>
          <p:nvPr userDrawn="1"/>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2" name="Title 1"/>
          <p:cNvSpPr>
            <a:spLocks noGrp="1"/>
          </p:cNvSpPr>
          <p:nvPr>
            <p:ph type="title"/>
          </p:nvPr>
        </p:nvSpPr>
        <p:spPr>
          <a:xfrm>
            <a:off x="433322" y="3465271"/>
            <a:ext cx="3804760" cy="446276"/>
          </a:xfrm>
          <a:solidFill>
            <a:schemeClr val="bg1"/>
          </a:solidFill>
          <a:ln w="63500" cmpd="thickThin">
            <a:solidFill>
              <a:srgbClr val="AF1241"/>
            </a:solidFill>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37160" tIns="91440" rIns="137160" bIns="91440" rtlCol="0" anchor="ctr">
            <a:spAutoFit/>
          </a:bodyPr>
          <a:lstStyle>
            <a:lvl1pPr marL="0" algn="l" defTabSz="914267" rtl="0" eaLnBrk="1" latinLnBrk="0" hangingPunct="1">
              <a:defRPr lang="en-US" sz="2000" kern="1200" dirty="0">
                <a:solidFill>
                  <a:srgbClr val="424242"/>
                </a:solidFill>
                <a:latin typeface="Segoe UI" panose="020B0502040204020203" pitchFamily="34" charset="0"/>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24350626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948978"/>
          </a:xfrm>
          <a:prstGeom prst="rect">
            <a:avLst/>
          </a:prstGeom>
        </p:spPr>
        <p:txBody>
          <a:bodyPr/>
          <a:lstStyle>
            <a:lvl1pPr marL="395288" indent="-395288">
              <a:spcBef>
                <a:spcPts val="1200"/>
              </a:spcBef>
              <a:spcAft>
                <a:spcPts val="400"/>
              </a:spcAft>
              <a:buClr>
                <a:schemeClr val="bg2"/>
              </a:buClr>
              <a:buSzPct val="100000"/>
              <a:buFont typeface="Wingdings" panose="05000000000000000000" pitchFamily="2" charset="2"/>
              <a:buChar char="è"/>
              <a:defRPr lang="en-US" sz="1800" kern="1200" dirty="0" smtClean="0">
                <a:solidFill>
                  <a:schemeClr val="tx1"/>
                </a:solidFill>
                <a:latin typeface="+mn-lt"/>
                <a:ea typeface="+mn-ea"/>
                <a:cs typeface="+mn-cs"/>
              </a:defRPr>
            </a:lvl1pPr>
            <a:lvl2pPr marL="390525" indent="0">
              <a:spcBef>
                <a:spcPts val="600"/>
              </a:spcBef>
              <a:spcAft>
                <a:spcPts val="0"/>
              </a:spcAft>
              <a:buClr>
                <a:srgbClr val="246284"/>
              </a:buClr>
              <a:buFontTx/>
              <a:buNone/>
              <a:defRPr lang="en-US" sz="1800" kern="1200" dirty="0" smtClean="0">
                <a:solidFill>
                  <a:schemeClr val="tx1"/>
                </a:solidFill>
                <a:latin typeface="+mn-lt"/>
                <a:ea typeface="+mn-ea"/>
                <a:cs typeface="+mn-cs"/>
              </a:defRPr>
            </a:lvl2pPr>
            <a:lvl3pPr marL="862013" indent="-225425">
              <a:spcBef>
                <a:spcPts val="400"/>
              </a:spcBef>
              <a:spcAft>
                <a:spcPts val="0"/>
              </a:spcAft>
              <a:buClr>
                <a:srgbClr val="003E70"/>
              </a:buClr>
              <a:buFont typeface="Segoe UI" panose="020B0502040204020203" pitchFamily="34" charset="0"/>
              <a:buChar char="–"/>
              <a:defRPr lang="en-US" sz="1400" kern="1200" dirty="0" smtClean="0">
                <a:solidFill>
                  <a:schemeClr val="tx1"/>
                </a:solidFill>
                <a:latin typeface="+mn-lt"/>
                <a:ea typeface="+mn-ea"/>
                <a:cs typeface="+mn-cs"/>
              </a:defRPr>
            </a:lvl3pPr>
            <a:lvl4pPr marL="1376363" indent="-173038">
              <a:spcBef>
                <a:spcPts val="200"/>
              </a:spcBef>
              <a:spcAft>
                <a:spcPts val="0"/>
              </a:spcAft>
              <a:buClr>
                <a:schemeClr val="accent3"/>
              </a:buClr>
              <a:defRPr lang="en-US" sz="1200" kern="1200" dirty="0" smtClean="0">
                <a:solidFill>
                  <a:schemeClr val="tx1"/>
                </a:solidFill>
                <a:latin typeface="+mn-lt"/>
                <a:ea typeface="+mn-ea"/>
                <a:cs typeface="+mn-cs"/>
              </a:defRPr>
            </a:lvl4pPr>
            <a:lvl5pPr marL="2168525"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220596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with Tim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928" y="722505"/>
            <a:ext cx="8229600" cy="313932"/>
          </a:xfrm>
        </p:spPr>
        <p:txBody>
          <a:bodyPr/>
          <a:lstStyle>
            <a:lvl1pPr>
              <a:defRPr/>
            </a:lvl1pPr>
          </a:lstStyle>
          <a:p>
            <a:r>
              <a:rPr lang="en-US" dirty="0"/>
              <a:t>Agenda</a:t>
            </a:r>
          </a:p>
        </p:txBody>
      </p:sp>
      <p:sp>
        <p:nvSpPr>
          <p:cNvPr id="3" name="Content Placeholder 2"/>
          <p:cNvSpPr>
            <a:spLocks noGrp="1"/>
          </p:cNvSpPr>
          <p:nvPr>
            <p:ph idx="1"/>
          </p:nvPr>
        </p:nvSpPr>
        <p:spPr>
          <a:xfrm>
            <a:off x="387928" y="1304636"/>
            <a:ext cx="8229600" cy="1331647"/>
          </a:xfrm>
          <a:prstGeom prst="rect">
            <a:avLst/>
          </a:prstGeom>
        </p:spPr>
        <p:txBody>
          <a:bodyPr/>
          <a:lstStyle>
            <a:lvl1pPr>
              <a:spcBef>
                <a:spcPts val="1200"/>
              </a:spcBef>
              <a:spcAft>
                <a:spcPts val="400"/>
              </a:spcAft>
              <a:buClr>
                <a:schemeClr val="accent1"/>
              </a:buClr>
              <a:tabLst>
                <a:tab pos="1939925" algn="l"/>
              </a:tabLst>
              <a:defRPr lang="en-US" sz="1800" kern="1200" dirty="0" smtClean="0">
                <a:solidFill>
                  <a:schemeClr val="tx1"/>
                </a:solidFill>
                <a:latin typeface="+mn-lt"/>
                <a:ea typeface="+mn-ea"/>
                <a:cs typeface="+mn-cs"/>
              </a:defRPr>
            </a:lvl1pPr>
            <a:lvl2pPr marL="2290763" indent="-225425">
              <a:spcBef>
                <a:spcPts val="600"/>
              </a:spcBef>
              <a:spcAft>
                <a:spcPts val="0"/>
              </a:spcAft>
              <a:buClr>
                <a:srgbClr val="246284"/>
              </a:buClr>
              <a:defRPr/>
            </a:lvl2pPr>
            <a:lvl3pPr marL="2632075" indent="-174625">
              <a:spcBef>
                <a:spcPts val="400"/>
              </a:spcBef>
              <a:spcAft>
                <a:spcPts val="0"/>
              </a:spcAft>
              <a:buClr>
                <a:srgbClr val="003E70"/>
              </a:buClr>
              <a:buFont typeface="Segoe UI" panose="020B0502040204020203" pitchFamily="34" charset="0"/>
              <a:buChar char="–"/>
              <a:defRPr/>
            </a:lvl3pPr>
            <a:lvl4pPr marL="2919413" indent="-173038">
              <a:spcBef>
                <a:spcPts val="200"/>
              </a:spcBef>
              <a:spcAft>
                <a:spcPts val="0"/>
              </a:spcAft>
              <a:buClr>
                <a:schemeClr val="accent3"/>
              </a:buClr>
              <a:defRPr/>
            </a:lvl4pPr>
            <a:lvl5pPr marL="3546475"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0"/>
          <p:cNvSpPr>
            <a:spLocks noChangeArrowheads="1"/>
          </p:cNvSpPr>
          <p:nvPr userDrawn="1"/>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Tree>
    <p:extLst>
      <p:ext uri="{BB962C8B-B14F-4D97-AF65-F5344CB8AC3E}">
        <p14:creationId xmlns:p14="http://schemas.microsoft.com/office/powerpoint/2010/main" val="12729070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61882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4" name="Text Placeholder 12"/>
          <p:cNvSpPr>
            <a:spLocks noGrp="1"/>
          </p:cNvSpPr>
          <p:nvPr>
            <p:ph type="body" sz="quarter" idx="11"/>
          </p:nvPr>
        </p:nvSpPr>
        <p:spPr>
          <a:xfrm>
            <a:off x="4794568" y="1668851"/>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6" name="Chart Placeholder 15"/>
          <p:cNvSpPr>
            <a:spLocks noGrp="1"/>
          </p:cNvSpPr>
          <p:nvPr>
            <p:ph type="chart" sz="quarter" idx="12"/>
          </p:nvPr>
        </p:nvSpPr>
        <p:spPr>
          <a:xfrm>
            <a:off x="5085237" y="2062320"/>
            <a:ext cx="3169732" cy="276999"/>
          </a:xfrm>
          <a:prstGeom prst="rect">
            <a:avLst/>
          </a:prstGeom>
        </p:spPr>
        <p:txBody>
          <a:bodyPr/>
          <a:lstStyle>
            <a:lvl1pPr>
              <a:buNone/>
              <a:defRPr/>
            </a:lvl1pPr>
          </a:lstStyle>
          <a:p>
            <a:r>
              <a:rPr lang="en-US" dirty="0"/>
              <a:t>Click icon to add chart</a:t>
            </a:r>
          </a:p>
        </p:txBody>
      </p:sp>
      <p:sp>
        <p:nvSpPr>
          <p:cNvPr id="17" name="Chart Placeholder 15"/>
          <p:cNvSpPr>
            <a:spLocks noGrp="1"/>
          </p:cNvSpPr>
          <p:nvPr>
            <p:ph type="chart" sz="quarter" idx="13"/>
          </p:nvPr>
        </p:nvSpPr>
        <p:spPr>
          <a:xfrm>
            <a:off x="904620" y="2062320"/>
            <a:ext cx="3169732"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724216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up with bulle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p>
            <a:r>
              <a:rPr lang="en-US"/>
              <a:t>Click to edit Master title style</a:t>
            </a:r>
            <a:endParaRPr lang="en-US" dirty="0"/>
          </a:p>
        </p:txBody>
      </p:sp>
      <p:sp>
        <p:nvSpPr>
          <p:cNvPr id="3" name="Content Placeholder 2"/>
          <p:cNvSpPr>
            <a:spLocks noGrp="1"/>
          </p:cNvSpPr>
          <p:nvPr>
            <p:ph idx="1"/>
          </p:nvPr>
        </p:nvSpPr>
        <p:spPr>
          <a:xfrm>
            <a:off x="387928" y="1304638"/>
            <a:ext cx="8229600" cy="1272143"/>
          </a:xfrm>
          <a:prstGeom prst="rect">
            <a:avLst/>
          </a:prstGeom>
        </p:spPr>
        <p:txBody>
          <a:bodyPr/>
          <a:lstStyle>
            <a:lvl1pPr>
              <a:spcBef>
                <a:spcPts val="1200"/>
              </a:spcBef>
              <a:spcAft>
                <a:spcPts val="400"/>
              </a:spcAft>
              <a:buClr>
                <a:schemeClr val="accent1"/>
              </a:buClr>
              <a:defRPr/>
            </a:lvl1pPr>
            <a:lvl2pPr>
              <a:spcBef>
                <a:spcPts val="0"/>
              </a:spcBef>
              <a:spcAft>
                <a:spcPts val="500"/>
              </a:spcAft>
              <a:buClr>
                <a:srgbClr val="246284"/>
              </a:buClr>
              <a:defRPr/>
            </a:lvl2pPr>
            <a:lvl3pPr marL="914400" indent="-174625">
              <a:spcAft>
                <a:spcPts val="300"/>
              </a:spcAft>
              <a:buClr>
                <a:srgbClr val="003E70"/>
              </a:buClr>
              <a:buFont typeface="Segoe UI" panose="020B0502040204020203" pitchFamily="34" charset="0"/>
              <a:buChar char="–"/>
              <a:defRPr/>
            </a:lvl3pPr>
            <a:lvl4pPr>
              <a:buClr>
                <a:schemeClr val="accent3"/>
              </a:buClr>
              <a:defRPr/>
            </a:lvl4pPr>
            <a:lvl5pPr marL="2005013" indent="-176213">
              <a:spcBef>
                <a:spcPts val="0"/>
              </a:spcBef>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2"/>
          <p:cNvSpPr>
            <a:spLocks noGrp="1"/>
          </p:cNvSpPr>
          <p:nvPr>
            <p:ph type="body" sz="quarter" idx="10"/>
          </p:nvPr>
        </p:nvSpPr>
        <p:spPr>
          <a:xfrm>
            <a:off x="615975"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1" name="Text Placeholder 12"/>
          <p:cNvSpPr>
            <a:spLocks noGrp="1"/>
          </p:cNvSpPr>
          <p:nvPr>
            <p:ph type="body" sz="quarter" idx="11"/>
          </p:nvPr>
        </p:nvSpPr>
        <p:spPr>
          <a:xfrm>
            <a:off x="4790493" y="2389282"/>
            <a:ext cx="37490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Chart Placeholder 15"/>
          <p:cNvSpPr>
            <a:spLocks noGrp="1"/>
          </p:cNvSpPr>
          <p:nvPr>
            <p:ph type="chart" sz="quarter" idx="12"/>
          </p:nvPr>
        </p:nvSpPr>
        <p:spPr>
          <a:xfrm>
            <a:off x="5084223" y="2782748"/>
            <a:ext cx="3169732" cy="276999"/>
          </a:xfrm>
          <a:prstGeom prst="rect">
            <a:avLst/>
          </a:prstGeom>
        </p:spPr>
        <p:txBody>
          <a:bodyPr/>
          <a:lstStyle>
            <a:lvl1pPr>
              <a:buNone/>
              <a:defRPr/>
            </a:lvl1pPr>
          </a:lstStyle>
          <a:p>
            <a:r>
              <a:rPr lang="en-US" dirty="0"/>
              <a:t>Click icon to add chart</a:t>
            </a:r>
          </a:p>
        </p:txBody>
      </p:sp>
      <p:sp>
        <p:nvSpPr>
          <p:cNvPr id="13" name="Chart Placeholder 15"/>
          <p:cNvSpPr>
            <a:spLocks noGrp="1"/>
          </p:cNvSpPr>
          <p:nvPr>
            <p:ph type="chart" sz="quarter" idx="13"/>
          </p:nvPr>
        </p:nvSpPr>
        <p:spPr>
          <a:xfrm>
            <a:off x="909099" y="2782748"/>
            <a:ext cx="3169732" cy="276999"/>
          </a:xfrm>
          <a:prstGeom prst="rect">
            <a:avLst/>
          </a:prstGeom>
        </p:spPr>
        <p:txBody>
          <a:bodyPr/>
          <a:lstStyle>
            <a:lvl1pPr>
              <a:buNone/>
              <a:defRPr/>
            </a:lvl1pPr>
          </a:lstStyle>
          <a:p>
            <a:r>
              <a:rPr lang="en-US" dirty="0"/>
              <a:t>Click icon to add chart</a:t>
            </a:r>
          </a:p>
        </p:txBody>
      </p:sp>
      <p:sp>
        <p:nvSpPr>
          <p:cNvPr id="14"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15968389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59"/>
            <a:ext cx="8229600" cy="313932"/>
          </a:xfrm>
        </p:spPr>
        <p:txBody>
          <a:bodyPr vert="horz" wrap="square" lIns="0" tIns="0" rIns="0" bIns="0" rtlCol="0" anchor="b" anchorCtr="0">
            <a:spAutoFit/>
          </a:bodyPr>
          <a:lstStyle>
            <a:lvl1pPr algn="l" defTabSz="914237" rtl="0" eaLnBrk="1" latinLnBrk="0" hangingPunct="1">
              <a:lnSpc>
                <a:spcPct val="85000"/>
              </a:lnSpc>
              <a:spcBef>
                <a:spcPct val="0"/>
              </a:spcBef>
              <a:buNone/>
              <a:defRPr lang="en-US" sz="2400" b="1" kern="1200" dirty="0">
                <a:solidFill>
                  <a:schemeClr val="tx1"/>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60959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dirty="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5" name="Text Placeholder 4"/>
          <p:cNvSpPr>
            <a:spLocks noGrp="1"/>
          </p:cNvSpPr>
          <p:nvPr>
            <p:ph type="body" sz="quarter" idx="3"/>
          </p:nvPr>
        </p:nvSpPr>
        <p:spPr>
          <a:xfrm>
            <a:off x="4785302" y="1847064"/>
            <a:ext cx="3749040" cy="502920"/>
          </a:xfrm>
          <a:prstGeom prst="rect">
            <a:avLst/>
          </a:prstGeom>
          <a:gradFill flip="none" rotWithShape="1">
            <a:gsLst>
              <a:gs pos="0">
                <a:schemeClr val="accent2">
                  <a:lumMod val="50000"/>
                </a:schemeClr>
              </a:gs>
              <a:gs pos="50000">
                <a:schemeClr val="accent2">
                  <a:lumMod val="75000"/>
                </a:schemeClr>
              </a:gs>
              <a:gs pos="100000">
                <a:schemeClr val="accent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45720" tIns="45720" rIns="45720" bIns="45720" rtlCol="0" anchor="ctr" anchorCtr="1">
            <a:noAutofit/>
          </a:bodyPr>
          <a:lstStyle>
            <a:lvl1pPr marL="0" indent="0">
              <a:buNone/>
              <a:defRPr lang="en-US" sz="1800" b="1" kern="1200" smtClean="0">
                <a:solidFill>
                  <a:schemeClr val="bg1"/>
                </a:solidFill>
                <a:latin typeface="+mj-lt"/>
                <a:ea typeface="+mn-ea"/>
                <a:cs typeface="+mn-cs"/>
              </a:defRPr>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marL="0" lvl="0" indent="-342840" algn="ctr" defTabSz="914267" rtl="0" eaLnBrk="1" latinLnBrk="0" hangingPunct="1">
              <a:lnSpc>
                <a:spcPct val="85000"/>
              </a:lnSpc>
              <a:spcBef>
                <a:spcPct val="20000"/>
              </a:spcBef>
              <a:buFontTx/>
              <a:buNone/>
            </a:pPr>
            <a:r>
              <a:rPr lang="en-US"/>
              <a:t>Click to edit Master text styles</a:t>
            </a:r>
          </a:p>
        </p:txBody>
      </p:sp>
      <p:sp>
        <p:nvSpPr>
          <p:cNvPr id="13"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15" name="Text Placeholder 14"/>
          <p:cNvSpPr>
            <a:spLocks noGrp="1"/>
          </p:cNvSpPr>
          <p:nvPr>
            <p:ph type="body" sz="quarter" idx="11"/>
          </p:nvPr>
        </p:nvSpPr>
        <p:spPr>
          <a:xfrm>
            <a:off x="609591" y="2566994"/>
            <a:ext cx="3749040" cy="1118255"/>
          </a:xfrm>
          <a:prstGeom prst="rect">
            <a:avLst/>
          </a:prstGeom>
        </p:spPr>
        <p:txBody>
          <a:bodyPr/>
          <a:lstStyle>
            <a:lvl1pPr>
              <a:spcBef>
                <a:spcPts val="800"/>
              </a:spcBef>
              <a:spcAft>
                <a:spcPts val="300"/>
              </a:spcAft>
              <a:buClr>
                <a:schemeClr val="accent1"/>
              </a:buClr>
              <a:defRPr sz="1600"/>
            </a:lvl1pPr>
            <a:lvl2pPr>
              <a:spcBef>
                <a:spcPts val="400"/>
              </a:spcBef>
              <a:spcAft>
                <a:spcPts val="0"/>
              </a:spcAft>
              <a:buClr>
                <a:schemeClr val="accent3"/>
              </a:buClr>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4"/>
          <p:cNvSpPr>
            <a:spLocks noGrp="1"/>
          </p:cNvSpPr>
          <p:nvPr>
            <p:ph type="body" sz="quarter" idx="12"/>
          </p:nvPr>
        </p:nvSpPr>
        <p:spPr>
          <a:xfrm>
            <a:off x="4785301" y="2566994"/>
            <a:ext cx="3749040" cy="1118255"/>
          </a:xfrm>
          <a:prstGeom prst="rect">
            <a:avLst/>
          </a:prstGeom>
        </p:spPr>
        <p:txBody>
          <a:bodyPr/>
          <a:lstStyle>
            <a:lvl1pPr>
              <a:spcBef>
                <a:spcPts val="800"/>
              </a:spcBef>
              <a:spcAft>
                <a:spcPts val="300"/>
              </a:spcAft>
              <a:defRPr lang="en-US" sz="1600" kern="1200" dirty="0" smtClean="0">
                <a:solidFill>
                  <a:schemeClr val="tx1"/>
                </a:solidFill>
                <a:latin typeface="+mn-lt"/>
                <a:ea typeface="+mn-ea"/>
                <a:cs typeface="+mn-cs"/>
              </a:defRPr>
            </a:lvl1pPr>
            <a:lvl2pPr marL="628650" indent="-225425">
              <a:spcBef>
                <a:spcPts val="400"/>
              </a:spcBef>
              <a:spcAft>
                <a:spcPts val="0"/>
              </a:spcAft>
              <a:defRPr lang="en-US" sz="1400" kern="1200" dirty="0" smtClean="0">
                <a:solidFill>
                  <a:schemeClr val="tx1"/>
                </a:solidFill>
                <a:latin typeface="+mn-lt"/>
                <a:ea typeface="+mn-ea"/>
                <a:cs typeface="+mn-cs"/>
              </a:defRPr>
            </a:lvl2pPr>
            <a:lvl3pPr marL="914400" indent="-174625">
              <a:spcBef>
                <a:spcPts val="200"/>
              </a:spcBef>
              <a:spcAft>
                <a:spcPts val="0"/>
              </a:spcAft>
              <a:buFont typeface="Segoe UI" panose="020B0502040204020203" pitchFamily="34" charset="0"/>
              <a:buChar char="–"/>
              <a:defRPr lang="en-US" sz="1200" kern="1200" dirty="0" smtClean="0">
                <a:solidFill>
                  <a:schemeClr val="tx1"/>
                </a:solidFill>
                <a:latin typeface="+mn-lt"/>
                <a:ea typeface="+mn-ea"/>
                <a:cs typeface="+mn-cs"/>
              </a:defRPr>
            </a:lvl3pPr>
            <a:lvl4pPr marL="1200150" indent="-173038">
              <a:spcBef>
                <a:spcPts val="200"/>
              </a:spcBef>
              <a:spcAft>
                <a:spcPts val="0"/>
              </a:spcAft>
              <a:defRPr lang="en-US" sz="1100" kern="1200" dirty="0" smtClean="0">
                <a:solidFill>
                  <a:schemeClr val="tx1"/>
                </a:solidFill>
                <a:latin typeface="+mn-lt"/>
                <a:ea typeface="+mn-ea"/>
                <a:cs typeface="+mn-cs"/>
              </a:defRPr>
            </a:lvl4pPr>
            <a:lvl5pPr marL="2005013" indent="-176213">
              <a:spcBef>
                <a:spcPts val="0"/>
              </a:spcBef>
              <a:buFont typeface="Segoe UI" panose="020B0502040204020203" pitchFamily="34" charset="0"/>
              <a:buChar cha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7872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7" name="Chart Placeholder 15"/>
          <p:cNvSpPr>
            <a:spLocks noGrp="1"/>
          </p:cNvSpPr>
          <p:nvPr>
            <p:ph type="chart" sz="quarter" idx="13"/>
          </p:nvPr>
        </p:nvSpPr>
        <p:spPr>
          <a:xfrm>
            <a:off x="406401" y="2115855"/>
            <a:ext cx="8337550" cy="276999"/>
          </a:xfrm>
          <a:prstGeom prst="rect">
            <a:avLst/>
          </a:prstGeom>
        </p:spPr>
        <p:txBody>
          <a:bodyPr/>
          <a:lstStyle>
            <a:lvl1pPr>
              <a:buNone/>
              <a:defRPr/>
            </a:lvl1pPr>
          </a:lstStyle>
          <a:p>
            <a:r>
              <a:rPr lang="en-US" dirty="0"/>
              <a:t>Click icon to add chart</a:t>
            </a:r>
          </a:p>
        </p:txBody>
      </p:sp>
      <p:sp>
        <p:nvSpPr>
          <p:cNvPr id="11" name="Text Placeholder 10"/>
          <p:cNvSpPr>
            <a:spLocks noGrp="1"/>
          </p:cNvSpPr>
          <p:nvPr>
            <p:ph type="body" sz="quarter" idx="14"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30962592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ngle Chart with Bullet Text">
    <p:spTree>
      <p:nvGrpSpPr>
        <p:cNvPr id="1" name=""/>
        <p:cNvGrpSpPr/>
        <p:nvPr/>
      </p:nvGrpSpPr>
      <p:grpSpPr>
        <a:xfrm>
          <a:off x="0" y="0"/>
          <a:ext cx="0" cy="0"/>
          <a:chOff x="0" y="0"/>
          <a:chExt cx="0" cy="0"/>
        </a:xfrm>
      </p:grpSpPr>
      <p:sp>
        <p:nvSpPr>
          <p:cNvPr id="2" name="Title 1"/>
          <p:cNvSpPr>
            <a:spLocks noGrp="1"/>
          </p:cNvSpPr>
          <p:nvPr>
            <p:ph type="title"/>
          </p:nvPr>
        </p:nvSpPr>
        <p:spPr>
          <a:xfrm>
            <a:off x="387928" y="722505"/>
            <a:ext cx="8229600" cy="313932"/>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387928" y="1304637"/>
            <a:ext cx="8229600" cy="1380891"/>
          </a:xfrm>
          <a:prstGeom prst="rect">
            <a:avLst/>
          </a:prstGeom>
        </p:spPr>
        <p:txBody>
          <a:bodyPr/>
          <a:lstStyle>
            <a:lvl1pPr>
              <a:spcBef>
                <a:spcPts val="1200"/>
              </a:spcBef>
              <a:spcAft>
                <a:spcPts val="400"/>
              </a:spcAft>
              <a:buClr>
                <a:schemeClr val="accent1"/>
              </a:buClr>
              <a:defRPr lang="en-US" sz="1800" kern="1200" dirty="0" smtClean="0">
                <a:solidFill>
                  <a:schemeClr val="tx1"/>
                </a:solidFill>
                <a:latin typeface="+mn-lt"/>
                <a:ea typeface="+mn-ea"/>
                <a:cs typeface="+mn-cs"/>
              </a:defRPr>
            </a:lvl1pPr>
            <a:lvl2pPr>
              <a:spcBef>
                <a:spcPts val="600"/>
              </a:spcBef>
              <a:spcAft>
                <a:spcPts val="0"/>
              </a:spcAft>
              <a:buClr>
                <a:srgbClr val="246284"/>
              </a:buClr>
              <a:defRPr/>
            </a:lvl2pPr>
            <a:lvl3pPr marL="914400" indent="-174625">
              <a:spcBef>
                <a:spcPts val="400"/>
              </a:spcBef>
              <a:spcAft>
                <a:spcPts val="0"/>
              </a:spcAft>
              <a:buClr>
                <a:srgbClr val="003E70"/>
              </a:buClr>
              <a:buFont typeface="Segoe UI" panose="020B0502040204020203" pitchFamily="34" charset="0"/>
              <a:buChar char="–"/>
              <a:defRPr/>
            </a:lvl3pPr>
            <a:lvl4pPr>
              <a:spcBef>
                <a:spcPts val="200"/>
              </a:spcBef>
              <a:spcAft>
                <a:spcPts val="0"/>
              </a:spcAft>
              <a:buClr>
                <a:schemeClr val="accent3"/>
              </a:buClr>
              <a:defRPr/>
            </a:lvl4pPr>
            <a:lvl5pPr marL="2005013" indent="-176213">
              <a:buFont typeface="Segoe UI" panose="020B0502040204020203"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0"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
        <p:nvSpPr>
          <p:cNvPr id="6" name="Text Placeholder 12"/>
          <p:cNvSpPr>
            <a:spLocks noGrp="1"/>
          </p:cNvSpPr>
          <p:nvPr>
            <p:ph type="body" sz="quarter" idx="11"/>
          </p:nvPr>
        </p:nvSpPr>
        <p:spPr>
          <a:xfrm>
            <a:off x="2583180" y="2407763"/>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7" name="Chart Placeholder 15"/>
          <p:cNvSpPr>
            <a:spLocks noGrp="1"/>
          </p:cNvSpPr>
          <p:nvPr>
            <p:ph type="chart" sz="quarter" idx="13"/>
          </p:nvPr>
        </p:nvSpPr>
        <p:spPr>
          <a:xfrm>
            <a:off x="406401" y="2854765"/>
            <a:ext cx="8337550" cy="276999"/>
          </a:xfrm>
          <a:prstGeom prst="rect">
            <a:avLst/>
          </a:prstGeom>
        </p:spPr>
        <p:txBody>
          <a:bodyPr/>
          <a:lstStyle>
            <a:lvl1pPr>
              <a:buNone/>
              <a:defRPr/>
            </a:lvl1pPr>
          </a:lstStyle>
          <a:p>
            <a:r>
              <a:rPr lang="en-US" dirty="0"/>
              <a:t>Click icon to add chart</a:t>
            </a:r>
          </a:p>
        </p:txBody>
      </p:sp>
    </p:spTree>
    <p:extLst>
      <p:ext uri="{BB962C8B-B14F-4D97-AF65-F5344CB8AC3E}">
        <p14:creationId xmlns:p14="http://schemas.microsoft.com/office/powerpoint/2010/main" val="3582838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0"/>
          </p:nvPr>
        </p:nvSpPr>
        <p:spPr>
          <a:xfrm>
            <a:off x="2583180" y="1668851"/>
            <a:ext cx="3977640" cy="235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spAutoFit/>
          </a:bodyPr>
          <a:lstStyle>
            <a:lvl1pPr marL="0" algn="ctr" defTabSz="914267" rtl="0" eaLnBrk="1" latinLnBrk="0" hangingPunct="1">
              <a:lnSpc>
                <a:spcPct val="85000"/>
              </a:lnSpc>
              <a:buFontTx/>
              <a:buNone/>
              <a:defRPr lang="en-US" sz="1800" b="1" kern="1200" dirty="0" smtClean="0">
                <a:solidFill>
                  <a:schemeClr val="accent2"/>
                </a:solidFill>
                <a:latin typeface="+mj-lt"/>
                <a:ea typeface="+mn-ea"/>
                <a:cs typeface="+mn-cs"/>
              </a:defRPr>
            </a:lvl1pPr>
            <a:lvl2pPr marL="0" algn="ctr" defTabSz="914267" rtl="0" eaLnBrk="1" latinLnBrk="0" hangingPunct="1">
              <a:lnSpc>
                <a:spcPct val="85000"/>
              </a:lnSpc>
              <a:defRPr lang="en-US" sz="1800" b="1" kern="1200" dirty="0" smtClean="0">
                <a:solidFill>
                  <a:schemeClr val="bg1"/>
                </a:solidFill>
                <a:latin typeface="+mj-lt"/>
                <a:ea typeface="+mn-ea"/>
                <a:cs typeface="+mn-cs"/>
              </a:defRPr>
            </a:lvl2pPr>
            <a:lvl3pPr marL="0" algn="ctr" defTabSz="914267" rtl="0" eaLnBrk="1" latinLnBrk="0" hangingPunct="1">
              <a:lnSpc>
                <a:spcPct val="85000"/>
              </a:lnSpc>
              <a:defRPr lang="en-US" sz="1800" b="1" kern="1200" dirty="0" smtClean="0">
                <a:solidFill>
                  <a:schemeClr val="bg1"/>
                </a:solidFill>
                <a:latin typeface="+mj-lt"/>
                <a:ea typeface="+mn-ea"/>
                <a:cs typeface="+mn-cs"/>
              </a:defRPr>
            </a:lvl3pPr>
            <a:lvl4pPr marL="0" algn="ctr" defTabSz="914267" rtl="0" eaLnBrk="1" latinLnBrk="0" hangingPunct="1">
              <a:lnSpc>
                <a:spcPct val="85000"/>
              </a:lnSpc>
              <a:defRPr lang="en-US" sz="1800" b="1" kern="1200" dirty="0" smtClean="0">
                <a:solidFill>
                  <a:schemeClr val="bg1"/>
                </a:solidFill>
                <a:latin typeface="+mj-lt"/>
                <a:ea typeface="+mn-ea"/>
                <a:cs typeface="+mn-cs"/>
              </a:defRPr>
            </a:lvl4pPr>
            <a:lvl5pPr marL="0" algn="ctr" defTabSz="914267" rtl="0" eaLnBrk="1" latinLnBrk="0" hangingPunct="1">
              <a:lnSpc>
                <a:spcPct val="85000"/>
              </a:lnSpc>
              <a:defRPr lang="en-US" sz="1800" b="1" kern="1200" dirty="0">
                <a:solidFill>
                  <a:schemeClr val="bg1"/>
                </a:solidFill>
                <a:latin typeface="+mj-lt"/>
                <a:ea typeface="+mn-ea"/>
                <a:cs typeface="+mn-cs"/>
              </a:defRPr>
            </a:lvl5pPr>
          </a:lstStyle>
          <a:p>
            <a:pPr lvl="0"/>
            <a:r>
              <a:rPr lang="en-US"/>
              <a:t>Click to edit Master text styles</a:t>
            </a:r>
          </a:p>
        </p:txBody>
      </p:sp>
      <p:sp>
        <p:nvSpPr>
          <p:cNvPr id="12" name="Table Placeholder 11"/>
          <p:cNvSpPr>
            <a:spLocks noGrp="1"/>
          </p:cNvSpPr>
          <p:nvPr>
            <p:ph type="tbl" sz="quarter" idx="11"/>
          </p:nvPr>
        </p:nvSpPr>
        <p:spPr>
          <a:xfrm>
            <a:off x="406401" y="2133606"/>
            <a:ext cx="8337550" cy="276999"/>
          </a:xfrm>
          <a:prstGeom prst="rect">
            <a:avLst/>
          </a:prstGeom>
        </p:spPr>
        <p:txBody>
          <a:bodyPr/>
          <a:lstStyle>
            <a:lvl1pPr>
              <a:buNone/>
              <a:defRPr/>
            </a:lvl1pPr>
          </a:lstStyle>
          <a:p>
            <a:r>
              <a:rPr lang="en-US" dirty="0"/>
              <a:t>Click icon to add table</a:t>
            </a:r>
          </a:p>
        </p:txBody>
      </p:sp>
      <p:sp>
        <p:nvSpPr>
          <p:cNvPr id="11" name="Text Placeholder 10"/>
          <p:cNvSpPr>
            <a:spLocks noGrp="1"/>
          </p:cNvSpPr>
          <p:nvPr>
            <p:ph type="body" sz="quarter" idx="12" hasCustomPrompt="1"/>
          </p:nvPr>
        </p:nvSpPr>
        <p:spPr>
          <a:xfrm>
            <a:off x="406401" y="6269804"/>
            <a:ext cx="6794500" cy="104644"/>
          </a:xfrm>
          <a:prstGeom prst="rect">
            <a:avLst/>
          </a:prstGeom>
          <a:noFill/>
        </p:spPr>
        <p:txBody>
          <a:bodyPr wrap="square" lIns="0" tIns="0" rIns="0" bIns="0" rtlCol="0" anchor="b" anchorCtr="0">
            <a:spAutoFit/>
          </a:bodyPr>
          <a:lstStyle>
            <a:lvl1pPr marL="457200" indent="-457200" algn="l" defTabSz="914267" rtl="0" eaLnBrk="1" latinLnBrk="0" hangingPunct="1">
              <a:lnSpc>
                <a:spcPct val="85000"/>
              </a:lnSpc>
              <a:spcAft>
                <a:spcPts val="0"/>
              </a:spcAft>
              <a:buNone/>
              <a:defRPr lang="en-US" sz="800" kern="1200" smtClean="0">
                <a:solidFill>
                  <a:schemeClr val="tx1">
                    <a:lumMod val="50000"/>
                  </a:schemeClr>
                </a:solidFill>
                <a:latin typeface="+mn-lt"/>
                <a:ea typeface="+mn-ea"/>
                <a:cs typeface="+mn-cs"/>
              </a:defRPr>
            </a:lvl1pPr>
            <a:lvl2pPr marL="0" algn="l" defTabSz="914267" rtl="0" eaLnBrk="1" latinLnBrk="0" hangingPunct="1">
              <a:buNone/>
              <a:defRPr lang="en-US" sz="800" kern="1200" smtClean="0">
                <a:solidFill>
                  <a:schemeClr val="tx1">
                    <a:lumMod val="50000"/>
                  </a:schemeClr>
                </a:solidFill>
                <a:latin typeface="+mn-lt"/>
                <a:ea typeface="+mn-ea"/>
                <a:cs typeface="+mn-cs"/>
              </a:defRPr>
            </a:lvl2pPr>
            <a:lvl3pPr marL="0" algn="l" defTabSz="914267" rtl="0" eaLnBrk="1" latinLnBrk="0" hangingPunct="1">
              <a:buNone/>
              <a:defRPr lang="en-US" sz="800" kern="1200" smtClean="0">
                <a:solidFill>
                  <a:schemeClr val="tx1">
                    <a:lumMod val="50000"/>
                  </a:schemeClr>
                </a:solidFill>
                <a:latin typeface="+mn-lt"/>
                <a:ea typeface="+mn-ea"/>
                <a:cs typeface="+mn-cs"/>
              </a:defRPr>
            </a:lvl3pPr>
            <a:lvl4pPr marL="0" algn="l" defTabSz="914267" rtl="0" eaLnBrk="1" latinLnBrk="0" hangingPunct="1">
              <a:buNone/>
              <a:defRPr lang="en-US" sz="800" kern="1200" smtClean="0">
                <a:solidFill>
                  <a:schemeClr val="tx1">
                    <a:lumMod val="50000"/>
                  </a:schemeClr>
                </a:solidFill>
                <a:latin typeface="+mn-lt"/>
                <a:ea typeface="+mn-ea"/>
                <a:cs typeface="+mn-cs"/>
              </a:defRPr>
            </a:lvl4pPr>
            <a:lvl5pPr marL="0" algn="l" defTabSz="914267" rtl="0" eaLnBrk="1" latinLnBrk="0" hangingPunct="1">
              <a:buNone/>
              <a:defRPr lang="en-US" sz="800" kern="1200" dirty="0">
                <a:solidFill>
                  <a:schemeClr val="tx1">
                    <a:lumMod val="50000"/>
                  </a:schemeClr>
                </a:solidFill>
                <a:latin typeface="+mn-lt"/>
                <a:ea typeface="+mn-ea"/>
                <a:cs typeface="+mn-cs"/>
              </a:defRPr>
            </a:lvl5pPr>
          </a:lstStyle>
          <a:p>
            <a:pPr lvl="0"/>
            <a:r>
              <a:rPr lang="en-US" dirty="0"/>
              <a:t>Click to edit Source</a:t>
            </a:r>
          </a:p>
        </p:txBody>
      </p:sp>
    </p:spTree>
    <p:extLst>
      <p:ext uri="{BB962C8B-B14F-4D97-AF65-F5344CB8AC3E}">
        <p14:creationId xmlns:p14="http://schemas.microsoft.com/office/powerpoint/2010/main" val="298814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 Type="http://schemas.openxmlformats.org/officeDocument/2006/relationships/slideLayout" Target="../slideLayouts/slideLayout166.xml"/><Relationship Id="rId21" Type="http://schemas.openxmlformats.org/officeDocument/2006/relationships/image" Target="../media/image1.png"/><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theme" Target="../theme/theme10.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image" Target="../media/image1.png"/><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theme" Target="../theme/theme11.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3" Type="http://schemas.openxmlformats.org/officeDocument/2006/relationships/slideLayout" Target="../slideLayouts/slideLayout204.xml"/><Relationship Id="rId21" Type="http://schemas.openxmlformats.org/officeDocument/2006/relationships/image" Target="../media/image1.png"/><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theme" Target="../theme/theme12.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slideLayout" Target="../slideLayouts/slideLayout220.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image" Target="../media/image1.png"/><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theme" Target="../theme/theme13.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3" Type="http://schemas.openxmlformats.org/officeDocument/2006/relationships/slideLayout" Target="../slideLayouts/slideLayout242.xml"/><Relationship Id="rId21" Type="http://schemas.openxmlformats.org/officeDocument/2006/relationships/image" Target="../media/image1.png"/><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theme" Target="../theme/theme14.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image" Target="../media/image1.png"/><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theme" Target="../theme/theme15.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3" Type="http://schemas.openxmlformats.org/officeDocument/2006/relationships/slideLayout" Target="../slideLayouts/slideLayout280.xml"/><Relationship Id="rId21" Type="http://schemas.openxmlformats.org/officeDocument/2006/relationships/image" Target="../media/image1.png"/><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theme" Target="../theme/theme16.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5" Type="http://schemas.openxmlformats.org/officeDocument/2006/relationships/slideLayout" Target="../slideLayouts/slideLayout292.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3" Type="http://schemas.openxmlformats.org/officeDocument/2006/relationships/slideLayout" Target="../slideLayouts/slideLayout299.xml"/><Relationship Id="rId21" Type="http://schemas.openxmlformats.org/officeDocument/2006/relationships/image" Target="../media/image1.png"/><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theme" Target="../theme/theme17.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slideLayout" Target="../slideLayouts/slideLayout333.xml"/><Relationship Id="rId3" Type="http://schemas.openxmlformats.org/officeDocument/2006/relationships/slideLayout" Target="../slideLayouts/slideLayout318.xml"/><Relationship Id="rId21" Type="http://schemas.openxmlformats.org/officeDocument/2006/relationships/image" Target="../media/image1.png"/><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slideLayout" Target="../slideLayouts/slideLayout332.xml"/><Relationship Id="rId2" Type="http://schemas.openxmlformats.org/officeDocument/2006/relationships/slideLayout" Target="../slideLayouts/slideLayout317.xml"/><Relationship Id="rId16" Type="http://schemas.openxmlformats.org/officeDocument/2006/relationships/slideLayout" Target="../slideLayouts/slideLayout331.xml"/><Relationship Id="rId20" Type="http://schemas.openxmlformats.org/officeDocument/2006/relationships/theme" Target="../theme/theme18.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19" Type="http://schemas.openxmlformats.org/officeDocument/2006/relationships/slideLayout" Target="../slideLayouts/slideLayout334.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18" Type="http://schemas.openxmlformats.org/officeDocument/2006/relationships/slideLayout" Target="../slideLayouts/slideLayout352.xml"/><Relationship Id="rId3" Type="http://schemas.openxmlformats.org/officeDocument/2006/relationships/slideLayout" Target="../slideLayouts/slideLayout337.xml"/><Relationship Id="rId21" Type="http://schemas.openxmlformats.org/officeDocument/2006/relationships/image" Target="../media/image1.png"/><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slideLayout" Target="../slideLayouts/slideLayout351.xml"/><Relationship Id="rId2" Type="http://schemas.openxmlformats.org/officeDocument/2006/relationships/slideLayout" Target="../slideLayouts/slideLayout336.xml"/><Relationship Id="rId16" Type="http://schemas.openxmlformats.org/officeDocument/2006/relationships/slideLayout" Target="../slideLayouts/slideLayout350.xml"/><Relationship Id="rId20" Type="http://schemas.openxmlformats.org/officeDocument/2006/relationships/theme" Target="../theme/theme19.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slideLayout" Target="../slideLayouts/slideLayout349.xml"/><Relationship Id="rId10" Type="http://schemas.openxmlformats.org/officeDocument/2006/relationships/slideLayout" Target="../slideLayouts/slideLayout344.xml"/><Relationship Id="rId19" Type="http://schemas.openxmlformats.org/officeDocument/2006/relationships/slideLayout" Target="../slideLayouts/slideLayout353.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slideLayout" Target="../slideLayouts/slideLayout3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slideLayout" Target="../slideLayouts/slideLayout366.xml"/><Relationship Id="rId18" Type="http://schemas.openxmlformats.org/officeDocument/2006/relationships/slideLayout" Target="../slideLayouts/slideLayout371.xml"/><Relationship Id="rId3" Type="http://schemas.openxmlformats.org/officeDocument/2006/relationships/slideLayout" Target="../slideLayouts/slideLayout356.xml"/><Relationship Id="rId21" Type="http://schemas.openxmlformats.org/officeDocument/2006/relationships/image" Target="../media/image1.png"/><Relationship Id="rId7" Type="http://schemas.openxmlformats.org/officeDocument/2006/relationships/slideLayout" Target="../slideLayouts/slideLayout360.xml"/><Relationship Id="rId12" Type="http://schemas.openxmlformats.org/officeDocument/2006/relationships/slideLayout" Target="../slideLayouts/slideLayout365.xml"/><Relationship Id="rId17" Type="http://schemas.openxmlformats.org/officeDocument/2006/relationships/slideLayout" Target="../slideLayouts/slideLayout370.xml"/><Relationship Id="rId2" Type="http://schemas.openxmlformats.org/officeDocument/2006/relationships/slideLayout" Target="../slideLayouts/slideLayout355.xml"/><Relationship Id="rId16" Type="http://schemas.openxmlformats.org/officeDocument/2006/relationships/slideLayout" Target="../slideLayouts/slideLayout369.xml"/><Relationship Id="rId20" Type="http://schemas.openxmlformats.org/officeDocument/2006/relationships/theme" Target="../theme/theme20.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5" Type="http://schemas.openxmlformats.org/officeDocument/2006/relationships/slideLayout" Target="../slideLayouts/slideLayout368.xml"/><Relationship Id="rId10" Type="http://schemas.openxmlformats.org/officeDocument/2006/relationships/slideLayout" Target="../slideLayouts/slideLayout363.xml"/><Relationship Id="rId19" Type="http://schemas.openxmlformats.org/officeDocument/2006/relationships/slideLayout" Target="../slideLayouts/slideLayout372.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slideLayout" Target="../slideLayouts/slideLayout36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18" Type="http://schemas.openxmlformats.org/officeDocument/2006/relationships/slideLayout" Target="../slideLayouts/slideLayout390.xml"/><Relationship Id="rId3" Type="http://schemas.openxmlformats.org/officeDocument/2006/relationships/slideLayout" Target="../slideLayouts/slideLayout375.xml"/><Relationship Id="rId21" Type="http://schemas.openxmlformats.org/officeDocument/2006/relationships/image" Target="../media/image1.png"/><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 Type="http://schemas.openxmlformats.org/officeDocument/2006/relationships/slideLayout" Target="../slideLayouts/slideLayout374.xml"/><Relationship Id="rId16" Type="http://schemas.openxmlformats.org/officeDocument/2006/relationships/slideLayout" Target="../slideLayouts/slideLayout388.xml"/><Relationship Id="rId20" Type="http://schemas.openxmlformats.org/officeDocument/2006/relationships/theme" Target="../theme/theme21.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slideLayout" Target="../slideLayouts/slideLayout387.xml"/><Relationship Id="rId10" Type="http://schemas.openxmlformats.org/officeDocument/2006/relationships/slideLayout" Target="../slideLayouts/slideLayout382.xml"/><Relationship Id="rId19" Type="http://schemas.openxmlformats.org/officeDocument/2006/relationships/slideLayout" Target="../slideLayouts/slideLayout391.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slideLayout" Target="../slideLayouts/slideLayout404.xml"/><Relationship Id="rId18" Type="http://schemas.openxmlformats.org/officeDocument/2006/relationships/slideLayout" Target="../slideLayouts/slideLayout409.xml"/><Relationship Id="rId3" Type="http://schemas.openxmlformats.org/officeDocument/2006/relationships/slideLayout" Target="../slideLayouts/slideLayout394.xml"/><Relationship Id="rId21" Type="http://schemas.openxmlformats.org/officeDocument/2006/relationships/image" Target="../media/image1.png"/><Relationship Id="rId7" Type="http://schemas.openxmlformats.org/officeDocument/2006/relationships/slideLayout" Target="../slideLayouts/slideLayout398.xml"/><Relationship Id="rId12" Type="http://schemas.openxmlformats.org/officeDocument/2006/relationships/slideLayout" Target="../slideLayouts/slideLayout403.xml"/><Relationship Id="rId17" Type="http://schemas.openxmlformats.org/officeDocument/2006/relationships/slideLayout" Target="../slideLayouts/slideLayout408.xml"/><Relationship Id="rId2" Type="http://schemas.openxmlformats.org/officeDocument/2006/relationships/slideLayout" Target="../slideLayouts/slideLayout393.xml"/><Relationship Id="rId16" Type="http://schemas.openxmlformats.org/officeDocument/2006/relationships/slideLayout" Target="../slideLayouts/slideLayout407.xml"/><Relationship Id="rId20" Type="http://schemas.openxmlformats.org/officeDocument/2006/relationships/theme" Target="../theme/theme22.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5" Type="http://schemas.openxmlformats.org/officeDocument/2006/relationships/slideLayout" Target="../slideLayouts/slideLayout406.xml"/><Relationship Id="rId10" Type="http://schemas.openxmlformats.org/officeDocument/2006/relationships/slideLayout" Target="../slideLayouts/slideLayout401.xml"/><Relationship Id="rId19" Type="http://schemas.openxmlformats.org/officeDocument/2006/relationships/slideLayout" Target="../slideLayouts/slideLayout410.xml"/><Relationship Id="rId4" Type="http://schemas.openxmlformats.org/officeDocument/2006/relationships/slideLayout" Target="../slideLayouts/slideLayout395.xml"/><Relationship Id="rId9" Type="http://schemas.openxmlformats.org/officeDocument/2006/relationships/slideLayout" Target="../slideLayouts/slideLayout400.xml"/><Relationship Id="rId14" Type="http://schemas.openxmlformats.org/officeDocument/2006/relationships/slideLayout" Target="../slideLayouts/slideLayout40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18" Type="http://schemas.openxmlformats.org/officeDocument/2006/relationships/slideLayout" Target="../slideLayouts/slideLayout428.xml"/><Relationship Id="rId3" Type="http://schemas.openxmlformats.org/officeDocument/2006/relationships/slideLayout" Target="../slideLayouts/slideLayout413.xml"/><Relationship Id="rId21" Type="http://schemas.openxmlformats.org/officeDocument/2006/relationships/image" Target="../media/image1.png"/><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slideLayout" Target="../slideLayouts/slideLayout427.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0" Type="http://schemas.openxmlformats.org/officeDocument/2006/relationships/theme" Target="../theme/theme23.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5" Type="http://schemas.openxmlformats.org/officeDocument/2006/relationships/slideLayout" Target="../slideLayouts/slideLayout425.xml"/><Relationship Id="rId10" Type="http://schemas.openxmlformats.org/officeDocument/2006/relationships/slideLayout" Target="../slideLayouts/slideLayout420.xml"/><Relationship Id="rId19" Type="http://schemas.openxmlformats.org/officeDocument/2006/relationships/slideLayout" Target="../slideLayouts/slideLayout429.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slideLayout" Target="../slideLayouts/slideLayout442.xml"/><Relationship Id="rId18" Type="http://schemas.openxmlformats.org/officeDocument/2006/relationships/slideLayout" Target="../slideLayouts/slideLayout447.xml"/><Relationship Id="rId3" Type="http://schemas.openxmlformats.org/officeDocument/2006/relationships/slideLayout" Target="../slideLayouts/slideLayout432.xml"/><Relationship Id="rId21" Type="http://schemas.openxmlformats.org/officeDocument/2006/relationships/image" Target="../media/image1.png"/><Relationship Id="rId7" Type="http://schemas.openxmlformats.org/officeDocument/2006/relationships/slideLayout" Target="../slideLayouts/slideLayout436.xml"/><Relationship Id="rId12" Type="http://schemas.openxmlformats.org/officeDocument/2006/relationships/slideLayout" Target="../slideLayouts/slideLayout441.xml"/><Relationship Id="rId17" Type="http://schemas.openxmlformats.org/officeDocument/2006/relationships/slideLayout" Target="../slideLayouts/slideLayout446.xml"/><Relationship Id="rId2" Type="http://schemas.openxmlformats.org/officeDocument/2006/relationships/slideLayout" Target="../slideLayouts/slideLayout431.xml"/><Relationship Id="rId16" Type="http://schemas.openxmlformats.org/officeDocument/2006/relationships/slideLayout" Target="../slideLayouts/slideLayout445.xml"/><Relationship Id="rId20" Type="http://schemas.openxmlformats.org/officeDocument/2006/relationships/theme" Target="../theme/theme24.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5" Type="http://schemas.openxmlformats.org/officeDocument/2006/relationships/slideLayout" Target="../slideLayouts/slideLayout444.xml"/><Relationship Id="rId10" Type="http://schemas.openxmlformats.org/officeDocument/2006/relationships/slideLayout" Target="../slideLayouts/slideLayout439.xml"/><Relationship Id="rId19" Type="http://schemas.openxmlformats.org/officeDocument/2006/relationships/slideLayout" Target="../slideLayouts/slideLayout448.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slideLayout" Target="../slideLayouts/slideLayout44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18" Type="http://schemas.openxmlformats.org/officeDocument/2006/relationships/slideLayout" Target="../slideLayouts/slideLayout466.xml"/><Relationship Id="rId3" Type="http://schemas.openxmlformats.org/officeDocument/2006/relationships/slideLayout" Target="../slideLayouts/slideLayout451.xml"/><Relationship Id="rId21" Type="http://schemas.openxmlformats.org/officeDocument/2006/relationships/image" Target="../media/image1.png"/><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slideLayout" Target="../slideLayouts/slideLayout465.xml"/><Relationship Id="rId2" Type="http://schemas.openxmlformats.org/officeDocument/2006/relationships/slideLayout" Target="../slideLayouts/slideLayout450.xml"/><Relationship Id="rId16" Type="http://schemas.openxmlformats.org/officeDocument/2006/relationships/slideLayout" Target="../slideLayouts/slideLayout464.xml"/><Relationship Id="rId20" Type="http://schemas.openxmlformats.org/officeDocument/2006/relationships/theme" Target="../theme/theme25.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5" Type="http://schemas.openxmlformats.org/officeDocument/2006/relationships/slideLayout" Target="../slideLayouts/slideLayout463.xml"/><Relationship Id="rId10" Type="http://schemas.openxmlformats.org/officeDocument/2006/relationships/slideLayout" Target="../slideLayouts/slideLayout458.xml"/><Relationship Id="rId19" Type="http://schemas.openxmlformats.org/officeDocument/2006/relationships/slideLayout" Target="../slideLayouts/slideLayout467.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slideLayout" Target="../slideLayouts/slideLayout46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75.xml"/><Relationship Id="rId13" Type="http://schemas.openxmlformats.org/officeDocument/2006/relationships/slideLayout" Target="../slideLayouts/slideLayout480.xml"/><Relationship Id="rId18" Type="http://schemas.openxmlformats.org/officeDocument/2006/relationships/slideLayout" Target="../slideLayouts/slideLayout485.xml"/><Relationship Id="rId3" Type="http://schemas.openxmlformats.org/officeDocument/2006/relationships/slideLayout" Target="../slideLayouts/slideLayout470.xml"/><Relationship Id="rId21" Type="http://schemas.openxmlformats.org/officeDocument/2006/relationships/image" Target="../media/image1.png"/><Relationship Id="rId7" Type="http://schemas.openxmlformats.org/officeDocument/2006/relationships/slideLayout" Target="../slideLayouts/slideLayout474.xml"/><Relationship Id="rId12" Type="http://schemas.openxmlformats.org/officeDocument/2006/relationships/slideLayout" Target="../slideLayouts/slideLayout479.xml"/><Relationship Id="rId17" Type="http://schemas.openxmlformats.org/officeDocument/2006/relationships/slideLayout" Target="../slideLayouts/slideLayout484.xml"/><Relationship Id="rId2" Type="http://schemas.openxmlformats.org/officeDocument/2006/relationships/slideLayout" Target="../slideLayouts/slideLayout469.xml"/><Relationship Id="rId16" Type="http://schemas.openxmlformats.org/officeDocument/2006/relationships/slideLayout" Target="../slideLayouts/slideLayout483.xml"/><Relationship Id="rId20" Type="http://schemas.openxmlformats.org/officeDocument/2006/relationships/theme" Target="../theme/theme26.xml"/><Relationship Id="rId1" Type="http://schemas.openxmlformats.org/officeDocument/2006/relationships/slideLayout" Target="../slideLayouts/slideLayout468.xml"/><Relationship Id="rId6" Type="http://schemas.openxmlformats.org/officeDocument/2006/relationships/slideLayout" Target="../slideLayouts/slideLayout473.xml"/><Relationship Id="rId11" Type="http://schemas.openxmlformats.org/officeDocument/2006/relationships/slideLayout" Target="../slideLayouts/slideLayout478.xml"/><Relationship Id="rId5" Type="http://schemas.openxmlformats.org/officeDocument/2006/relationships/slideLayout" Target="../slideLayouts/slideLayout472.xml"/><Relationship Id="rId15" Type="http://schemas.openxmlformats.org/officeDocument/2006/relationships/slideLayout" Target="../slideLayouts/slideLayout482.xml"/><Relationship Id="rId10" Type="http://schemas.openxmlformats.org/officeDocument/2006/relationships/slideLayout" Target="../slideLayouts/slideLayout477.xml"/><Relationship Id="rId19" Type="http://schemas.openxmlformats.org/officeDocument/2006/relationships/slideLayout" Target="../slideLayouts/slideLayout486.xml"/><Relationship Id="rId4" Type="http://schemas.openxmlformats.org/officeDocument/2006/relationships/slideLayout" Target="../slideLayouts/slideLayout471.xml"/><Relationship Id="rId9" Type="http://schemas.openxmlformats.org/officeDocument/2006/relationships/slideLayout" Target="../slideLayouts/slideLayout476.xml"/><Relationship Id="rId14" Type="http://schemas.openxmlformats.org/officeDocument/2006/relationships/slideLayout" Target="../slideLayouts/slideLayout48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94.xml"/><Relationship Id="rId13" Type="http://schemas.openxmlformats.org/officeDocument/2006/relationships/slideLayout" Target="../slideLayouts/slideLayout499.xml"/><Relationship Id="rId18" Type="http://schemas.openxmlformats.org/officeDocument/2006/relationships/slideLayout" Target="../slideLayouts/slideLayout504.xml"/><Relationship Id="rId3" Type="http://schemas.openxmlformats.org/officeDocument/2006/relationships/slideLayout" Target="../slideLayouts/slideLayout489.xml"/><Relationship Id="rId21" Type="http://schemas.openxmlformats.org/officeDocument/2006/relationships/image" Target="../media/image1.png"/><Relationship Id="rId7" Type="http://schemas.openxmlformats.org/officeDocument/2006/relationships/slideLayout" Target="../slideLayouts/slideLayout493.xml"/><Relationship Id="rId12" Type="http://schemas.openxmlformats.org/officeDocument/2006/relationships/slideLayout" Target="../slideLayouts/slideLayout498.xml"/><Relationship Id="rId17" Type="http://schemas.openxmlformats.org/officeDocument/2006/relationships/slideLayout" Target="../slideLayouts/slideLayout503.xml"/><Relationship Id="rId2" Type="http://schemas.openxmlformats.org/officeDocument/2006/relationships/slideLayout" Target="../slideLayouts/slideLayout488.xml"/><Relationship Id="rId16" Type="http://schemas.openxmlformats.org/officeDocument/2006/relationships/slideLayout" Target="../slideLayouts/slideLayout502.xml"/><Relationship Id="rId20" Type="http://schemas.openxmlformats.org/officeDocument/2006/relationships/theme" Target="../theme/theme27.xml"/><Relationship Id="rId1" Type="http://schemas.openxmlformats.org/officeDocument/2006/relationships/slideLayout" Target="../slideLayouts/slideLayout487.xml"/><Relationship Id="rId6" Type="http://schemas.openxmlformats.org/officeDocument/2006/relationships/slideLayout" Target="../slideLayouts/slideLayout492.xml"/><Relationship Id="rId11" Type="http://schemas.openxmlformats.org/officeDocument/2006/relationships/slideLayout" Target="../slideLayouts/slideLayout497.xml"/><Relationship Id="rId5" Type="http://schemas.openxmlformats.org/officeDocument/2006/relationships/slideLayout" Target="../slideLayouts/slideLayout491.xml"/><Relationship Id="rId15" Type="http://schemas.openxmlformats.org/officeDocument/2006/relationships/slideLayout" Target="../slideLayouts/slideLayout501.xml"/><Relationship Id="rId10" Type="http://schemas.openxmlformats.org/officeDocument/2006/relationships/slideLayout" Target="../slideLayouts/slideLayout496.xml"/><Relationship Id="rId19" Type="http://schemas.openxmlformats.org/officeDocument/2006/relationships/slideLayout" Target="../slideLayouts/slideLayout505.xml"/><Relationship Id="rId4" Type="http://schemas.openxmlformats.org/officeDocument/2006/relationships/slideLayout" Target="../slideLayouts/slideLayout490.xml"/><Relationship Id="rId9" Type="http://schemas.openxmlformats.org/officeDocument/2006/relationships/slideLayout" Target="../slideLayouts/slideLayout495.xml"/><Relationship Id="rId14" Type="http://schemas.openxmlformats.org/officeDocument/2006/relationships/slideLayout" Target="../slideLayouts/slideLayout50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13.xml"/><Relationship Id="rId13" Type="http://schemas.openxmlformats.org/officeDocument/2006/relationships/slideLayout" Target="../slideLayouts/slideLayout518.xml"/><Relationship Id="rId18" Type="http://schemas.openxmlformats.org/officeDocument/2006/relationships/slideLayout" Target="../slideLayouts/slideLayout523.xml"/><Relationship Id="rId26" Type="http://schemas.openxmlformats.org/officeDocument/2006/relationships/tags" Target="../tags/tag1.xml"/><Relationship Id="rId3" Type="http://schemas.openxmlformats.org/officeDocument/2006/relationships/slideLayout" Target="../slideLayouts/slideLayout508.xml"/><Relationship Id="rId21" Type="http://schemas.openxmlformats.org/officeDocument/2006/relationships/slideLayout" Target="../slideLayouts/slideLayout526.xml"/><Relationship Id="rId7" Type="http://schemas.openxmlformats.org/officeDocument/2006/relationships/slideLayout" Target="../slideLayouts/slideLayout512.xml"/><Relationship Id="rId12" Type="http://schemas.openxmlformats.org/officeDocument/2006/relationships/slideLayout" Target="../slideLayouts/slideLayout517.xml"/><Relationship Id="rId17" Type="http://schemas.openxmlformats.org/officeDocument/2006/relationships/slideLayout" Target="../slideLayouts/slideLayout522.xml"/><Relationship Id="rId25" Type="http://schemas.openxmlformats.org/officeDocument/2006/relationships/vmlDrawing" Target="../drawings/vmlDrawing1.vml"/><Relationship Id="rId2" Type="http://schemas.openxmlformats.org/officeDocument/2006/relationships/slideLayout" Target="../slideLayouts/slideLayout507.xml"/><Relationship Id="rId16" Type="http://schemas.openxmlformats.org/officeDocument/2006/relationships/slideLayout" Target="../slideLayouts/slideLayout521.xml"/><Relationship Id="rId20" Type="http://schemas.openxmlformats.org/officeDocument/2006/relationships/slideLayout" Target="../slideLayouts/slideLayout525.xml"/><Relationship Id="rId29" Type="http://schemas.openxmlformats.org/officeDocument/2006/relationships/image" Target="../media/image5.emf"/><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24" Type="http://schemas.openxmlformats.org/officeDocument/2006/relationships/theme" Target="../theme/theme28.xml"/><Relationship Id="rId5" Type="http://schemas.openxmlformats.org/officeDocument/2006/relationships/slideLayout" Target="../slideLayouts/slideLayout510.xml"/><Relationship Id="rId15" Type="http://schemas.openxmlformats.org/officeDocument/2006/relationships/slideLayout" Target="../slideLayouts/slideLayout520.xml"/><Relationship Id="rId23" Type="http://schemas.openxmlformats.org/officeDocument/2006/relationships/slideLayout" Target="../slideLayouts/slideLayout528.xml"/><Relationship Id="rId28" Type="http://schemas.openxmlformats.org/officeDocument/2006/relationships/oleObject" Target="../embeddings/oleObject1.bin"/><Relationship Id="rId10" Type="http://schemas.openxmlformats.org/officeDocument/2006/relationships/slideLayout" Target="../slideLayouts/slideLayout515.xml"/><Relationship Id="rId19" Type="http://schemas.openxmlformats.org/officeDocument/2006/relationships/slideLayout" Target="../slideLayouts/slideLayout524.xml"/><Relationship Id="rId4" Type="http://schemas.openxmlformats.org/officeDocument/2006/relationships/slideLayout" Target="../slideLayouts/slideLayout509.xml"/><Relationship Id="rId9" Type="http://schemas.openxmlformats.org/officeDocument/2006/relationships/slideLayout" Target="../slideLayouts/slideLayout514.xml"/><Relationship Id="rId14" Type="http://schemas.openxmlformats.org/officeDocument/2006/relationships/slideLayout" Target="../slideLayouts/slideLayout519.xml"/><Relationship Id="rId22" Type="http://schemas.openxmlformats.org/officeDocument/2006/relationships/slideLayout" Target="../slideLayouts/slideLayout527.xml"/><Relationship Id="rId27"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slideLayout" Target="../slideLayouts/slideLayout541.xml"/><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slideLayout" Target="../slideLayouts/slideLayout540.xml"/><Relationship Id="rId17" Type="http://schemas.openxmlformats.org/officeDocument/2006/relationships/theme" Target="../theme/theme29.xml"/><Relationship Id="rId2" Type="http://schemas.openxmlformats.org/officeDocument/2006/relationships/slideLayout" Target="../slideLayouts/slideLayout530.xml"/><Relationship Id="rId16" Type="http://schemas.openxmlformats.org/officeDocument/2006/relationships/slideLayout" Target="../slideLayouts/slideLayout544.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5" Type="http://schemas.openxmlformats.org/officeDocument/2006/relationships/slideLayout" Target="../slideLayouts/slideLayout54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slideLayout" Target="../slideLayouts/slideLayout5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theme" Target="../theme/theme30.xml"/><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slideLayout" Target="../slideLayouts/slideLayout556.xml"/><Relationship Id="rId2" Type="http://schemas.openxmlformats.org/officeDocument/2006/relationships/slideLayout" Target="../slideLayouts/slideLayout546.xml"/><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559.xml"/><Relationship Id="rId7" Type="http://schemas.openxmlformats.org/officeDocument/2006/relationships/theme" Target="../theme/theme31.xml"/><Relationship Id="rId2" Type="http://schemas.openxmlformats.org/officeDocument/2006/relationships/slideLayout" Target="../slideLayouts/slideLayout558.xml"/><Relationship Id="rId1" Type="http://schemas.openxmlformats.org/officeDocument/2006/relationships/slideLayout" Target="../slideLayouts/slideLayout557.xml"/><Relationship Id="rId6" Type="http://schemas.openxmlformats.org/officeDocument/2006/relationships/slideLayout" Target="../slideLayouts/slideLayout562.xml"/><Relationship Id="rId5" Type="http://schemas.openxmlformats.org/officeDocument/2006/relationships/slideLayout" Target="../slideLayouts/slideLayout561.xml"/><Relationship Id="rId4" Type="http://schemas.openxmlformats.org/officeDocument/2006/relationships/slideLayout" Target="../slideLayouts/slideLayout560.xml"/></Relationships>
</file>

<file path=ppt/slideMasters/_rels/slideMaster3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565.xml"/><Relationship Id="rId7" Type="http://schemas.openxmlformats.org/officeDocument/2006/relationships/vmlDrawing" Target="../drawings/vmlDrawing3.vml"/><Relationship Id="rId2" Type="http://schemas.openxmlformats.org/officeDocument/2006/relationships/slideLayout" Target="../slideLayouts/slideLayout564.xml"/><Relationship Id="rId1" Type="http://schemas.openxmlformats.org/officeDocument/2006/relationships/slideLayout" Target="../slideLayouts/slideLayout563.xml"/><Relationship Id="rId6" Type="http://schemas.openxmlformats.org/officeDocument/2006/relationships/theme" Target="../theme/theme32.xml"/><Relationship Id="rId11" Type="http://schemas.openxmlformats.org/officeDocument/2006/relationships/image" Target="../media/image9.png"/><Relationship Id="rId5" Type="http://schemas.openxmlformats.org/officeDocument/2006/relationships/slideLayout" Target="../slideLayouts/slideLayout567.xml"/><Relationship Id="rId10" Type="http://schemas.openxmlformats.org/officeDocument/2006/relationships/image" Target="../media/image10.emf"/><Relationship Id="rId4" Type="http://schemas.openxmlformats.org/officeDocument/2006/relationships/slideLayout" Target="../slideLayouts/slideLayout566.xml"/><Relationship Id="rId9" Type="http://schemas.openxmlformats.org/officeDocument/2006/relationships/oleObject" Target="../embeddings/oleObject3.bin"/></Relationships>
</file>

<file path=ppt/slideMasters/_rels/slideMaster33.xml.rels><?xml version="1.0" encoding="UTF-8" standalone="yes"?>
<Relationships xmlns="http://schemas.openxmlformats.org/package/2006/relationships"><Relationship Id="rId13" Type="http://schemas.openxmlformats.org/officeDocument/2006/relationships/slideLayout" Target="../slideLayouts/slideLayout580.xml"/><Relationship Id="rId18" Type="http://schemas.openxmlformats.org/officeDocument/2006/relationships/slideLayout" Target="../slideLayouts/slideLayout585.xml"/><Relationship Id="rId26" Type="http://schemas.openxmlformats.org/officeDocument/2006/relationships/slideLayout" Target="../slideLayouts/slideLayout593.xml"/><Relationship Id="rId39" Type="http://schemas.openxmlformats.org/officeDocument/2006/relationships/slideLayout" Target="../slideLayouts/slideLayout606.xml"/><Relationship Id="rId21" Type="http://schemas.openxmlformats.org/officeDocument/2006/relationships/slideLayout" Target="../slideLayouts/slideLayout588.xml"/><Relationship Id="rId34" Type="http://schemas.openxmlformats.org/officeDocument/2006/relationships/slideLayout" Target="../slideLayouts/slideLayout601.xml"/><Relationship Id="rId42" Type="http://schemas.openxmlformats.org/officeDocument/2006/relationships/slideLayout" Target="../slideLayouts/slideLayout609.xml"/><Relationship Id="rId47" Type="http://schemas.openxmlformats.org/officeDocument/2006/relationships/slideLayout" Target="../slideLayouts/slideLayout614.xml"/><Relationship Id="rId50" Type="http://schemas.openxmlformats.org/officeDocument/2006/relationships/slideLayout" Target="../slideLayouts/slideLayout617.xml"/><Relationship Id="rId55" Type="http://schemas.openxmlformats.org/officeDocument/2006/relationships/vmlDrawing" Target="../drawings/vmlDrawing5.v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17" Type="http://schemas.openxmlformats.org/officeDocument/2006/relationships/slideLayout" Target="../slideLayouts/slideLayout584.xml"/><Relationship Id="rId25" Type="http://schemas.openxmlformats.org/officeDocument/2006/relationships/slideLayout" Target="../slideLayouts/slideLayout592.xml"/><Relationship Id="rId33" Type="http://schemas.openxmlformats.org/officeDocument/2006/relationships/slideLayout" Target="../slideLayouts/slideLayout600.xml"/><Relationship Id="rId38" Type="http://schemas.openxmlformats.org/officeDocument/2006/relationships/slideLayout" Target="../slideLayouts/slideLayout605.xml"/><Relationship Id="rId46" Type="http://schemas.openxmlformats.org/officeDocument/2006/relationships/slideLayout" Target="../slideLayouts/slideLayout613.xml"/><Relationship Id="rId59" Type="http://schemas.openxmlformats.org/officeDocument/2006/relationships/image" Target="../media/image9.png"/><Relationship Id="rId2" Type="http://schemas.openxmlformats.org/officeDocument/2006/relationships/slideLayout" Target="../slideLayouts/slideLayout569.xml"/><Relationship Id="rId16" Type="http://schemas.openxmlformats.org/officeDocument/2006/relationships/slideLayout" Target="../slideLayouts/slideLayout583.xml"/><Relationship Id="rId20" Type="http://schemas.openxmlformats.org/officeDocument/2006/relationships/slideLayout" Target="../slideLayouts/slideLayout587.xml"/><Relationship Id="rId29" Type="http://schemas.openxmlformats.org/officeDocument/2006/relationships/slideLayout" Target="../slideLayouts/slideLayout596.xml"/><Relationship Id="rId41" Type="http://schemas.openxmlformats.org/officeDocument/2006/relationships/slideLayout" Target="../slideLayouts/slideLayout608.xml"/><Relationship Id="rId54" Type="http://schemas.openxmlformats.org/officeDocument/2006/relationships/theme" Target="../theme/theme33.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24" Type="http://schemas.openxmlformats.org/officeDocument/2006/relationships/slideLayout" Target="../slideLayouts/slideLayout591.xml"/><Relationship Id="rId32" Type="http://schemas.openxmlformats.org/officeDocument/2006/relationships/slideLayout" Target="../slideLayouts/slideLayout599.xml"/><Relationship Id="rId37" Type="http://schemas.openxmlformats.org/officeDocument/2006/relationships/slideLayout" Target="../slideLayouts/slideLayout604.xml"/><Relationship Id="rId40" Type="http://schemas.openxmlformats.org/officeDocument/2006/relationships/slideLayout" Target="../slideLayouts/slideLayout607.xml"/><Relationship Id="rId45" Type="http://schemas.openxmlformats.org/officeDocument/2006/relationships/slideLayout" Target="../slideLayouts/slideLayout612.xml"/><Relationship Id="rId53" Type="http://schemas.openxmlformats.org/officeDocument/2006/relationships/slideLayout" Target="../slideLayouts/slideLayout620.xml"/><Relationship Id="rId58" Type="http://schemas.openxmlformats.org/officeDocument/2006/relationships/image" Target="../media/image10.emf"/><Relationship Id="rId5" Type="http://schemas.openxmlformats.org/officeDocument/2006/relationships/slideLayout" Target="../slideLayouts/slideLayout572.xml"/><Relationship Id="rId15" Type="http://schemas.openxmlformats.org/officeDocument/2006/relationships/slideLayout" Target="../slideLayouts/slideLayout582.xml"/><Relationship Id="rId23" Type="http://schemas.openxmlformats.org/officeDocument/2006/relationships/slideLayout" Target="../slideLayouts/slideLayout590.xml"/><Relationship Id="rId28" Type="http://schemas.openxmlformats.org/officeDocument/2006/relationships/slideLayout" Target="../slideLayouts/slideLayout595.xml"/><Relationship Id="rId36" Type="http://schemas.openxmlformats.org/officeDocument/2006/relationships/slideLayout" Target="../slideLayouts/slideLayout603.xml"/><Relationship Id="rId49" Type="http://schemas.openxmlformats.org/officeDocument/2006/relationships/slideLayout" Target="../slideLayouts/slideLayout616.xml"/><Relationship Id="rId57" Type="http://schemas.openxmlformats.org/officeDocument/2006/relationships/oleObject" Target="../embeddings/oleObject5.bin"/><Relationship Id="rId10" Type="http://schemas.openxmlformats.org/officeDocument/2006/relationships/slideLayout" Target="../slideLayouts/slideLayout577.xml"/><Relationship Id="rId19" Type="http://schemas.openxmlformats.org/officeDocument/2006/relationships/slideLayout" Target="../slideLayouts/slideLayout586.xml"/><Relationship Id="rId31" Type="http://schemas.openxmlformats.org/officeDocument/2006/relationships/slideLayout" Target="../slideLayouts/slideLayout598.xml"/><Relationship Id="rId44" Type="http://schemas.openxmlformats.org/officeDocument/2006/relationships/slideLayout" Target="../slideLayouts/slideLayout611.xml"/><Relationship Id="rId52" Type="http://schemas.openxmlformats.org/officeDocument/2006/relationships/slideLayout" Target="../slideLayouts/slideLayout619.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slideLayout" Target="../slideLayouts/slideLayout581.xml"/><Relationship Id="rId22" Type="http://schemas.openxmlformats.org/officeDocument/2006/relationships/slideLayout" Target="../slideLayouts/slideLayout589.xml"/><Relationship Id="rId27" Type="http://schemas.openxmlformats.org/officeDocument/2006/relationships/slideLayout" Target="../slideLayouts/slideLayout594.xml"/><Relationship Id="rId30" Type="http://schemas.openxmlformats.org/officeDocument/2006/relationships/slideLayout" Target="../slideLayouts/slideLayout597.xml"/><Relationship Id="rId35" Type="http://schemas.openxmlformats.org/officeDocument/2006/relationships/slideLayout" Target="../slideLayouts/slideLayout602.xml"/><Relationship Id="rId43" Type="http://schemas.openxmlformats.org/officeDocument/2006/relationships/slideLayout" Target="../slideLayouts/slideLayout610.xml"/><Relationship Id="rId48" Type="http://schemas.openxmlformats.org/officeDocument/2006/relationships/slideLayout" Target="../slideLayouts/slideLayout615.xml"/><Relationship Id="rId56" Type="http://schemas.openxmlformats.org/officeDocument/2006/relationships/tags" Target="../tags/tag5.xml"/><Relationship Id="rId8" Type="http://schemas.openxmlformats.org/officeDocument/2006/relationships/slideLayout" Target="../slideLayouts/slideLayout575.xml"/><Relationship Id="rId51" Type="http://schemas.openxmlformats.org/officeDocument/2006/relationships/slideLayout" Target="../slideLayouts/slideLayout618.xml"/><Relationship Id="rId3" Type="http://schemas.openxmlformats.org/officeDocument/2006/relationships/slideLayout" Target="../slideLayouts/slideLayout57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628.xml"/><Relationship Id="rId13" Type="http://schemas.openxmlformats.org/officeDocument/2006/relationships/slideLayout" Target="../slideLayouts/slideLayout633.xml"/><Relationship Id="rId3" Type="http://schemas.openxmlformats.org/officeDocument/2006/relationships/slideLayout" Target="../slideLayouts/slideLayout623.xml"/><Relationship Id="rId7" Type="http://schemas.openxmlformats.org/officeDocument/2006/relationships/slideLayout" Target="../slideLayouts/slideLayout627.xml"/><Relationship Id="rId12" Type="http://schemas.openxmlformats.org/officeDocument/2006/relationships/slideLayout" Target="../slideLayouts/slideLayout632.xml"/><Relationship Id="rId2" Type="http://schemas.openxmlformats.org/officeDocument/2006/relationships/slideLayout" Target="../slideLayouts/slideLayout622.xml"/><Relationship Id="rId16" Type="http://schemas.openxmlformats.org/officeDocument/2006/relationships/theme" Target="../theme/theme34.xml"/><Relationship Id="rId1" Type="http://schemas.openxmlformats.org/officeDocument/2006/relationships/slideLayout" Target="../slideLayouts/slideLayout621.xml"/><Relationship Id="rId6" Type="http://schemas.openxmlformats.org/officeDocument/2006/relationships/slideLayout" Target="../slideLayouts/slideLayout626.xml"/><Relationship Id="rId11" Type="http://schemas.openxmlformats.org/officeDocument/2006/relationships/slideLayout" Target="../slideLayouts/slideLayout631.xml"/><Relationship Id="rId5" Type="http://schemas.openxmlformats.org/officeDocument/2006/relationships/slideLayout" Target="../slideLayouts/slideLayout625.xml"/><Relationship Id="rId15" Type="http://schemas.openxmlformats.org/officeDocument/2006/relationships/slideLayout" Target="../slideLayouts/slideLayout635.xml"/><Relationship Id="rId10" Type="http://schemas.openxmlformats.org/officeDocument/2006/relationships/slideLayout" Target="../slideLayouts/slideLayout630.xml"/><Relationship Id="rId4" Type="http://schemas.openxmlformats.org/officeDocument/2006/relationships/slideLayout" Target="../slideLayouts/slideLayout624.xml"/><Relationship Id="rId9" Type="http://schemas.openxmlformats.org/officeDocument/2006/relationships/slideLayout" Target="../slideLayouts/slideLayout629.xml"/><Relationship Id="rId14" Type="http://schemas.openxmlformats.org/officeDocument/2006/relationships/slideLayout" Target="../slideLayouts/slideLayout6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643.xml"/><Relationship Id="rId3" Type="http://schemas.openxmlformats.org/officeDocument/2006/relationships/slideLayout" Target="../slideLayouts/slideLayout638.xml"/><Relationship Id="rId7" Type="http://schemas.openxmlformats.org/officeDocument/2006/relationships/slideLayout" Target="../slideLayouts/slideLayout642.xml"/><Relationship Id="rId12" Type="http://schemas.openxmlformats.org/officeDocument/2006/relationships/theme" Target="../theme/theme35.xml"/><Relationship Id="rId2" Type="http://schemas.openxmlformats.org/officeDocument/2006/relationships/slideLayout" Target="../slideLayouts/slideLayout637.xml"/><Relationship Id="rId1" Type="http://schemas.openxmlformats.org/officeDocument/2006/relationships/slideLayout" Target="../slideLayouts/slideLayout636.xml"/><Relationship Id="rId6" Type="http://schemas.openxmlformats.org/officeDocument/2006/relationships/slideLayout" Target="../slideLayouts/slideLayout641.xml"/><Relationship Id="rId11" Type="http://schemas.openxmlformats.org/officeDocument/2006/relationships/slideLayout" Target="../slideLayouts/slideLayout646.xml"/><Relationship Id="rId5" Type="http://schemas.openxmlformats.org/officeDocument/2006/relationships/slideLayout" Target="../slideLayouts/slideLayout640.xml"/><Relationship Id="rId10" Type="http://schemas.openxmlformats.org/officeDocument/2006/relationships/slideLayout" Target="../slideLayouts/slideLayout645.xml"/><Relationship Id="rId4" Type="http://schemas.openxmlformats.org/officeDocument/2006/relationships/slideLayout" Target="../slideLayouts/slideLayout639.xml"/><Relationship Id="rId9" Type="http://schemas.openxmlformats.org/officeDocument/2006/relationships/slideLayout" Target="../slideLayouts/slideLayout6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image" Target="../media/image1.pn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image" Target="../media/image1.png"/><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theme" Target="../theme/theme5.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1.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theme" Target="../theme/theme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image" Target="../media/image1.png"/><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theme" Target="../theme/theme7.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3" Type="http://schemas.openxmlformats.org/officeDocument/2006/relationships/slideLayout" Target="../slideLayouts/slideLayout128.xml"/><Relationship Id="rId21" Type="http://schemas.openxmlformats.org/officeDocument/2006/relationships/image" Target="../media/image1.png"/><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theme" Target="../theme/theme8.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image" Target="../media/image1.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theme" Target="../theme/theme9.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CB78C-071D-469D-A716-69991FEAEF0C}" type="datetime1">
              <a:rPr lang="en-US" smtClean="0"/>
              <a:t>1/3/2020</a:t>
            </a:fld>
            <a:endParaRPr lang="en-US" dirty="0"/>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Presentation2</a:t>
            </a:r>
            <a:endParaRPr lang="en-US" dirty="0"/>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00948-D37D-4C41-BC43-17AFB8E493D4}" type="slidenum">
              <a:rPr lang="en-US" smtClean="0"/>
              <a:t>‹#›</a:t>
            </a:fld>
            <a:endParaRPr lang="en-US" dirty="0"/>
          </a:p>
        </p:txBody>
      </p:sp>
    </p:spTree>
    <p:extLst>
      <p:ext uri="{BB962C8B-B14F-4D97-AF65-F5344CB8AC3E}">
        <p14:creationId xmlns:p14="http://schemas.microsoft.com/office/powerpoint/2010/main" val="57300372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50513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3910082"/>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 id="2147484198" r:id="rId14"/>
    <p:sldLayoutId id="2147484199" r:id="rId15"/>
    <p:sldLayoutId id="2147484200" r:id="rId16"/>
    <p:sldLayoutId id="2147484201" r:id="rId17"/>
    <p:sldLayoutId id="2147484202" r:id="rId18"/>
    <p:sldLayoutId id="214748420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2909744"/>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 id="2147484220" r:id="rId16"/>
    <p:sldLayoutId id="2147484221" r:id="rId17"/>
    <p:sldLayoutId id="2147484222" r:id="rId18"/>
    <p:sldLayoutId id="214748422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8121454"/>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 id="2147484242" r:id="rId18"/>
    <p:sldLayoutId id="214748424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269787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8146265"/>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9243221"/>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841056"/>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 id="2147484322" r:id="rId18"/>
    <p:sldLayoutId id="214748432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7103385"/>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 id="2147484341" r:id="rId17"/>
    <p:sldLayoutId id="2147484342" r:id="rId18"/>
    <p:sldLayoutId id="214748434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3452975"/>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1" r:id="rId17"/>
    <p:sldLayoutId id="2147484362" r:id="rId18"/>
    <p:sldLayoutId id="214748436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951493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19633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 id="214748438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8208160"/>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 id="2147484398" r:id="rId14"/>
    <p:sldLayoutId id="2147484399" r:id="rId15"/>
    <p:sldLayoutId id="2147484400" r:id="rId16"/>
    <p:sldLayoutId id="2147484401" r:id="rId17"/>
    <p:sldLayoutId id="2147484402" r:id="rId18"/>
    <p:sldLayoutId id="214748440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51949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 id="2147484419" r:id="rId15"/>
    <p:sldLayoutId id="2147484420" r:id="rId16"/>
    <p:sldLayoutId id="2147484421" r:id="rId17"/>
    <p:sldLayoutId id="2147484422" r:id="rId18"/>
    <p:sldLayoutId id="214748442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7536889"/>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 id="2147484436" r:id="rId12"/>
    <p:sldLayoutId id="2147484437" r:id="rId13"/>
    <p:sldLayoutId id="2147484438" r:id="rId14"/>
    <p:sldLayoutId id="2147484439" r:id="rId15"/>
    <p:sldLayoutId id="2147484440" r:id="rId16"/>
    <p:sldLayoutId id="2147484441" r:id="rId17"/>
    <p:sldLayoutId id="2147484442" r:id="rId18"/>
    <p:sldLayoutId id="214748444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6160269"/>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 id="2147484461" r:id="rId17"/>
    <p:sldLayoutId id="2147484462" r:id="rId18"/>
    <p:sldLayoutId id="214748446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7145035"/>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 id="2147484477" r:id="rId13"/>
    <p:sldLayoutId id="2147484478" r:id="rId14"/>
    <p:sldLayoutId id="2147484479" r:id="rId15"/>
    <p:sldLayoutId id="2147484480" r:id="rId16"/>
    <p:sldLayoutId id="2147484481" r:id="rId17"/>
    <p:sldLayoutId id="2147484482" r:id="rId18"/>
    <p:sldLayoutId id="214748448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572875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6" r:id="rId12"/>
    <p:sldLayoutId id="2147484497" r:id="rId13"/>
    <p:sldLayoutId id="2147484498" r:id="rId14"/>
    <p:sldLayoutId id="2147484499" r:id="rId15"/>
    <p:sldLayoutId id="2147484500" r:id="rId16"/>
    <p:sldLayoutId id="2147484501" r:id="rId17"/>
    <p:sldLayoutId id="2147484502" r:id="rId18"/>
    <p:sldLayoutId id="214748450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57025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 id="2147484518" r:id="rId14"/>
    <p:sldLayoutId id="2147484519" r:id="rId15"/>
    <p:sldLayoutId id="2147484520" r:id="rId16"/>
    <p:sldLayoutId id="2147484521" r:id="rId17"/>
    <p:sldLayoutId id="2147484522" r:id="rId18"/>
    <p:sldLayoutId id="214748452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6"/>
            </p:custDataLst>
            <p:extLst/>
          </p:nvPr>
        </p:nvGraphicFramePr>
        <p:xfrm>
          <a:off x="1589" y="1594"/>
          <a:ext cx="1587" cy="1587"/>
        </p:xfrm>
        <a:graphic>
          <a:graphicData uri="http://schemas.openxmlformats.org/presentationml/2006/ole">
            <mc:AlternateContent xmlns:mc="http://schemas.openxmlformats.org/markup-compatibility/2006">
              <mc:Choice xmlns:v="urn:schemas-microsoft-com:vml" Requires="v">
                <p:oleObj spid="_x0000_s8254" name="think-cell Slide" r:id="rId28" imgW="270" imgH="270" progId="TCLayout.ActiveDocument.1">
                  <p:embed/>
                </p:oleObj>
              </mc:Choice>
              <mc:Fallback>
                <p:oleObj name="think-cell Slide" r:id="rId28" imgW="270" imgH="270" progId="TCLayout.ActiveDocument.1">
                  <p:embed/>
                  <p:pic>
                    <p:nvPicPr>
                      <p:cNvPr id="0" name=""/>
                      <p:cNvPicPr/>
                      <p:nvPr/>
                    </p:nvPicPr>
                    <p:blipFill>
                      <a:blip r:embed="rId29"/>
                      <a:stretch>
                        <a:fillRect/>
                      </a:stretch>
                    </p:blipFill>
                    <p:spPr>
                      <a:xfrm>
                        <a:off x="1589" y="1594"/>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2228174" cy="123111"/>
          </a:xfrm>
          <a:prstGeom prst="rect">
            <a:avLst/>
          </a:prstGeom>
        </p:spPr>
        <p:txBody>
          <a:bodyPr wrap="none" lIns="0" tIns="0" rIns="0" bIns="0">
            <a:spAutoFit/>
          </a:bodyPr>
          <a:lstStyle/>
          <a:p>
            <a:pPr>
              <a:defRPr/>
            </a:pPr>
            <a:r>
              <a:rPr lang="en-US" sz="800" kern="0" dirty="0">
                <a:solidFill>
                  <a:srgbClr val="D4202A">
                    <a:lumMod val="60000"/>
                    <a:lumOff val="40000"/>
                  </a:srgbClr>
                </a:solidFill>
              </a:rPr>
              <a:t>CSC Outcomes Framework Workshop | May 2018</a:t>
            </a: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28716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 id="2147484536" r:id="rId12"/>
    <p:sldLayoutId id="2147484537" r:id="rId13"/>
    <p:sldLayoutId id="2147484538" r:id="rId14"/>
    <p:sldLayoutId id="2147484539" r:id="rId15"/>
    <p:sldLayoutId id="2147484540" r:id="rId16"/>
    <p:sldLayoutId id="2147484541" r:id="rId17"/>
    <p:sldLayoutId id="2147484542" r:id="rId18"/>
    <p:sldLayoutId id="2147484543" r:id="rId19"/>
    <p:sldLayoutId id="2147484544" r:id="rId20"/>
    <p:sldLayoutId id="2147484545" r:id="rId21"/>
    <p:sldLayoutId id="2147484546" r:id="rId22"/>
    <p:sldLayoutId id="2147484547" r:id="rId23"/>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03363CFC-E07B-4AAD-90C4-9B206FFD89B4}" type="datetime1">
              <a:rPr lang="en-US" smtClean="0">
                <a:solidFill>
                  <a:prstClr val="black">
                    <a:tint val="75000"/>
                  </a:prstClr>
                </a:solidFill>
              </a:rPr>
              <a:pPr defTabSz="457200"/>
              <a:t>1/3/2020</a:t>
            </a:fld>
            <a:endParaRPr lang="en-US">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r>
              <a:rPr lang="en-US">
                <a:solidFill>
                  <a:prstClr val="black">
                    <a:tint val="75000"/>
                  </a:prstClr>
                </a:solidFill>
              </a:rPr>
              <a:t>Presented July 12, 2019 by Nannette Bowler, Fairfax County Director of Family Services</a:t>
            </a: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36428FF2-AE34-470D-8278-D1EDDB0E0874}" type="slidenum">
              <a:rPr lang="en-US" smtClean="0">
                <a:solidFill>
                  <a:srgbClr val="4472C4"/>
                </a:solidFill>
              </a:rPr>
              <a:pPr defTabSz="457200"/>
              <a:t>‹#›</a:t>
            </a:fld>
            <a:endParaRPr lang="en-US">
              <a:solidFill>
                <a:srgbClr val="4472C4"/>
              </a:solidFill>
            </a:endParaRPr>
          </a:p>
        </p:txBody>
      </p:sp>
    </p:spTree>
    <p:extLst>
      <p:ext uri="{BB962C8B-B14F-4D97-AF65-F5344CB8AC3E}">
        <p14:creationId xmlns:p14="http://schemas.microsoft.com/office/powerpoint/2010/main" val="2301814470"/>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 id="2147484563" r:id="rId15"/>
    <p:sldLayoutId id="214748456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896063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5DF4C-EAC3-4A71-9E11-C0E7CB384808}" type="datetimeFigureOut">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7F4B-2091-40AE-9408-63A7FD6FB617}" type="slidenum">
              <a:rPr lang="en-US" smtClean="0">
                <a:solidFill>
                  <a:prstClr val="black">
                    <a:tint val="75000"/>
                  </a:prstClr>
                </a:solidFill>
              </a:rPr>
              <a:pPr/>
              <a:t>‹#›</a:t>
            </a:fld>
            <a:endParaRPr lang="en-US" dirty="0">
              <a:solidFill>
                <a:prstClr val="black">
                  <a:tint val="75000"/>
                </a:prstClr>
              </a:solidFill>
            </a:endParaRPr>
          </a:p>
        </p:txBody>
      </p:sp>
      <p:sp>
        <p:nvSpPr>
          <p:cNvPr id="8" name="Subtitle 3"/>
          <p:cNvSpPr txBox="1">
            <a:spLocks/>
          </p:cNvSpPr>
          <p:nvPr userDrawn="1"/>
        </p:nvSpPr>
        <p:spPr>
          <a:xfrm>
            <a:off x="304800" y="3200400"/>
            <a:ext cx="8610600" cy="21256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10000"/>
              </a:lnSpc>
              <a:spcAft>
                <a:spcPts val="1200"/>
              </a:spcAft>
            </a:pPr>
            <a:r>
              <a:rPr lang="en-US" sz="2400" b="1" dirty="0" smtClean="0">
                <a:solidFill>
                  <a:prstClr val="white"/>
                </a:solidFill>
              </a:rPr>
              <a:t>Presentation Title</a:t>
            </a:r>
          </a:p>
          <a:p>
            <a:pPr algn="ctr">
              <a:lnSpc>
                <a:spcPct val="110000"/>
              </a:lnSpc>
              <a:spcAft>
                <a:spcPts val="1200"/>
              </a:spcAft>
            </a:pPr>
            <a:r>
              <a:rPr lang="en-US" sz="1600" i="1" dirty="0" smtClean="0">
                <a:solidFill>
                  <a:prstClr val="white"/>
                </a:solidFill>
              </a:rPr>
              <a:t>Month #, 2017</a:t>
            </a:r>
          </a:p>
          <a:p>
            <a:pPr algn="ctr">
              <a:lnSpc>
                <a:spcPct val="110000"/>
              </a:lnSpc>
              <a:spcAft>
                <a:spcPts val="1200"/>
              </a:spcAft>
            </a:pPr>
            <a:r>
              <a:rPr lang="en-US" sz="1600" i="1" dirty="0" smtClean="0">
                <a:solidFill>
                  <a:prstClr val="white"/>
                </a:solidFill>
              </a:rPr>
              <a:t>Margaret Schultze, VDSS Commissioner</a:t>
            </a:r>
          </a:p>
          <a:p>
            <a:pPr algn="ctr">
              <a:lnSpc>
                <a:spcPct val="110000"/>
              </a:lnSpc>
              <a:spcAft>
                <a:spcPts val="1200"/>
              </a:spcAft>
            </a:pPr>
            <a:endParaRPr lang="en-US" sz="1600" i="1" dirty="0">
              <a:solidFill>
                <a:prstClr val="white"/>
              </a:solidFill>
            </a:endParaRPr>
          </a:p>
        </p:txBody>
      </p:sp>
    </p:spTree>
    <p:extLst>
      <p:ext uri="{BB962C8B-B14F-4D97-AF65-F5344CB8AC3E}">
        <p14:creationId xmlns:p14="http://schemas.microsoft.com/office/powerpoint/2010/main" val="2541821745"/>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 id="21474845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828800"/>
            <a:ext cx="77724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6184" y="691369"/>
            <a:ext cx="7772016" cy="879756"/>
          </a:xfrm>
          <a:prstGeom prst="rect">
            <a:avLst/>
          </a:prstGeom>
        </p:spPr>
        <p:txBody>
          <a:bodyPr vert="horz" lIns="0" tIns="41010" rIns="82021" bIns="0" rtlCol="0" anchor="t" anchorCtr="0">
            <a:noAutofit/>
          </a:bodyPr>
          <a:lstStyle/>
          <a:p>
            <a:r>
              <a:rPr lang="en-US" dirty="0"/>
              <a:t>Click To Edit Master Title</a:t>
            </a:r>
          </a:p>
        </p:txBody>
      </p:sp>
    </p:spTree>
    <p:extLst>
      <p:ext uri="{BB962C8B-B14F-4D97-AF65-F5344CB8AC3E}">
        <p14:creationId xmlns:p14="http://schemas.microsoft.com/office/powerpoint/2010/main" val="2839802613"/>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Lst>
  <p:txStyles>
    <p:titleStyle>
      <a:lvl1pPr algn="l" defTabSz="676665" rtl="0" eaLnBrk="1" latinLnBrk="0" hangingPunct="1">
        <a:lnSpc>
          <a:spcPct val="80000"/>
        </a:lnSpc>
        <a:spcBef>
          <a:spcPct val="0"/>
        </a:spcBef>
        <a:buNone/>
        <a:defRPr sz="3600" b="0" i="0" u="none" kern="1200" cap="none" spc="-74" baseline="0">
          <a:solidFill>
            <a:schemeClr val="tx1"/>
          </a:solidFill>
          <a:latin typeface="+mj-lt"/>
          <a:ea typeface="Bebas Neue" charset="0"/>
          <a:cs typeface="Chronicle Display Black"/>
        </a:defRPr>
      </a:lvl1pPr>
    </p:titleStyle>
    <p:bodyStyle>
      <a:lvl1pPr marL="169165" indent="-169165" algn="l" defTabSz="676665" rtl="0" eaLnBrk="1" latinLnBrk="0" hangingPunct="1">
        <a:lnSpc>
          <a:spcPct val="100000"/>
        </a:lnSpc>
        <a:spcBef>
          <a:spcPts val="740"/>
        </a:spcBef>
        <a:buClr>
          <a:schemeClr val="accent5"/>
        </a:buClr>
        <a:buSzPct val="75000"/>
        <a:buFont typeface="Arial" panose="020B0604020202020204" pitchFamily="34" charset="0"/>
        <a:buChar char="•"/>
        <a:defRPr sz="900" kern="1200" spc="-22">
          <a:solidFill>
            <a:schemeClr val="tx1"/>
          </a:solidFill>
          <a:latin typeface="+mn-lt"/>
          <a:ea typeface="Open Sans" charset="0"/>
          <a:cs typeface="Open Sans" charset="0"/>
        </a:defRPr>
      </a:lvl1pPr>
      <a:lvl2pPr marL="507497" indent="-169165" algn="l" defTabSz="676665" rtl="0" eaLnBrk="1" latinLnBrk="0" hangingPunct="1">
        <a:lnSpc>
          <a:spcPct val="100000"/>
        </a:lnSpc>
        <a:spcBef>
          <a:spcPts val="371"/>
        </a:spcBef>
        <a:buClr>
          <a:schemeClr val="accent5"/>
        </a:buClr>
        <a:buSzPct val="75000"/>
        <a:buFont typeface="Arial" panose="020B0604020202020204" pitchFamily="34" charset="0"/>
        <a:buChar char="•"/>
        <a:defRPr sz="900" kern="1200" spc="-22">
          <a:solidFill>
            <a:schemeClr val="tx1"/>
          </a:solidFill>
          <a:latin typeface="+mn-lt"/>
          <a:ea typeface="Open Sans" charset="0"/>
          <a:cs typeface="Open Sans" charset="0"/>
        </a:defRPr>
      </a:lvl2pPr>
      <a:lvl3pPr marL="845830" indent="-169165" algn="l" defTabSz="676665" rtl="0" eaLnBrk="1" latinLnBrk="0" hangingPunct="1">
        <a:lnSpc>
          <a:spcPct val="100000"/>
        </a:lnSpc>
        <a:spcBef>
          <a:spcPts val="371"/>
        </a:spcBef>
        <a:buClr>
          <a:schemeClr val="accent5"/>
        </a:buClr>
        <a:buSzPct val="75000"/>
        <a:buFont typeface="Arial" panose="020B0604020202020204" pitchFamily="34" charset="0"/>
        <a:buChar char="•"/>
        <a:defRPr sz="900" kern="1200" spc="-22">
          <a:solidFill>
            <a:schemeClr val="tx1"/>
          </a:solidFill>
          <a:latin typeface="+mn-lt"/>
          <a:ea typeface="Open Sans" charset="0"/>
          <a:cs typeface="Open Sans" charset="0"/>
        </a:defRPr>
      </a:lvl3pPr>
      <a:lvl4pPr marL="1184162" indent="-169165" algn="l" defTabSz="676665" rtl="0" eaLnBrk="1" latinLnBrk="0" hangingPunct="1">
        <a:lnSpc>
          <a:spcPct val="100000"/>
        </a:lnSpc>
        <a:spcBef>
          <a:spcPts val="371"/>
        </a:spcBef>
        <a:buClr>
          <a:schemeClr val="accent5"/>
        </a:buClr>
        <a:buSzPct val="75000"/>
        <a:buFont typeface="Arial" panose="020B0604020202020204" pitchFamily="34" charset="0"/>
        <a:buChar char="•"/>
        <a:defRPr sz="900" kern="1200" spc="-22">
          <a:solidFill>
            <a:schemeClr val="tx1"/>
          </a:solidFill>
          <a:latin typeface="+mn-lt"/>
          <a:ea typeface="Open Sans" charset="0"/>
          <a:cs typeface="Open Sans" charset="0"/>
        </a:defRPr>
      </a:lvl4pPr>
      <a:lvl5pPr marL="1522494" indent="-169165" algn="l" defTabSz="676665" rtl="0" eaLnBrk="1" latinLnBrk="0" hangingPunct="1">
        <a:lnSpc>
          <a:spcPct val="100000"/>
        </a:lnSpc>
        <a:spcBef>
          <a:spcPts val="371"/>
        </a:spcBef>
        <a:buClr>
          <a:schemeClr val="accent5"/>
        </a:buClr>
        <a:buSzPct val="75000"/>
        <a:buFont typeface="Arial" panose="020B0604020202020204" pitchFamily="34" charset="0"/>
        <a:buChar char="•"/>
        <a:defRPr sz="900" kern="1200" spc="-22">
          <a:solidFill>
            <a:schemeClr val="tx1"/>
          </a:solidFill>
          <a:latin typeface="+mn-lt"/>
          <a:ea typeface="Open Sans" charset="0"/>
          <a:cs typeface="Open Sans" charset="0"/>
        </a:defRPr>
      </a:lvl5pPr>
      <a:lvl6pPr marL="1860826" indent="-169165" algn="l" defTabSz="67666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99158" indent="-169165" algn="l" defTabSz="67666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37489" indent="-169165" algn="l" defTabSz="67666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75822" indent="-169165" algn="l" defTabSz="676665"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6665" rtl="0" eaLnBrk="1" latinLnBrk="0" hangingPunct="1">
        <a:defRPr sz="1300" kern="1200">
          <a:solidFill>
            <a:schemeClr val="tx1"/>
          </a:solidFill>
          <a:latin typeface="+mn-lt"/>
          <a:ea typeface="+mn-ea"/>
          <a:cs typeface="+mn-cs"/>
        </a:defRPr>
      </a:lvl1pPr>
      <a:lvl2pPr marL="338332" algn="l" defTabSz="676665" rtl="0" eaLnBrk="1" latinLnBrk="0" hangingPunct="1">
        <a:defRPr sz="1300" kern="1200">
          <a:solidFill>
            <a:schemeClr val="tx1"/>
          </a:solidFill>
          <a:latin typeface="+mn-lt"/>
          <a:ea typeface="+mn-ea"/>
          <a:cs typeface="+mn-cs"/>
        </a:defRPr>
      </a:lvl2pPr>
      <a:lvl3pPr marL="676665" algn="l" defTabSz="676665" rtl="0" eaLnBrk="1" latinLnBrk="0" hangingPunct="1">
        <a:defRPr sz="1300" kern="1200">
          <a:solidFill>
            <a:schemeClr val="tx1"/>
          </a:solidFill>
          <a:latin typeface="+mn-lt"/>
          <a:ea typeface="+mn-ea"/>
          <a:cs typeface="+mn-cs"/>
        </a:defRPr>
      </a:lvl3pPr>
      <a:lvl4pPr marL="1014996" algn="l" defTabSz="676665" rtl="0" eaLnBrk="1" latinLnBrk="0" hangingPunct="1">
        <a:defRPr sz="1300" kern="1200">
          <a:solidFill>
            <a:schemeClr val="tx1"/>
          </a:solidFill>
          <a:latin typeface="+mn-lt"/>
          <a:ea typeface="+mn-ea"/>
          <a:cs typeface="+mn-cs"/>
        </a:defRPr>
      </a:lvl4pPr>
      <a:lvl5pPr marL="1353328" algn="l" defTabSz="676665" rtl="0" eaLnBrk="1" latinLnBrk="0" hangingPunct="1">
        <a:defRPr sz="1300" kern="1200">
          <a:solidFill>
            <a:schemeClr val="tx1"/>
          </a:solidFill>
          <a:latin typeface="+mn-lt"/>
          <a:ea typeface="+mn-ea"/>
          <a:cs typeface="+mn-cs"/>
        </a:defRPr>
      </a:lvl5pPr>
      <a:lvl6pPr marL="1691660" algn="l" defTabSz="676665" rtl="0" eaLnBrk="1" latinLnBrk="0" hangingPunct="1">
        <a:defRPr sz="1300" kern="1200">
          <a:solidFill>
            <a:schemeClr val="tx1"/>
          </a:solidFill>
          <a:latin typeface="+mn-lt"/>
          <a:ea typeface="+mn-ea"/>
          <a:cs typeface="+mn-cs"/>
        </a:defRPr>
      </a:lvl6pPr>
      <a:lvl7pPr marL="2029992" algn="l" defTabSz="676665" rtl="0" eaLnBrk="1" latinLnBrk="0" hangingPunct="1">
        <a:defRPr sz="1300" kern="1200">
          <a:solidFill>
            <a:schemeClr val="tx1"/>
          </a:solidFill>
          <a:latin typeface="+mn-lt"/>
          <a:ea typeface="+mn-ea"/>
          <a:cs typeface="+mn-cs"/>
        </a:defRPr>
      </a:lvl7pPr>
      <a:lvl8pPr marL="2368324" algn="l" defTabSz="676665" rtl="0" eaLnBrk="1" latinLnBrk="0" hangingPunct="1">
        <a:defRPr sz="1300" kern="1200">
          <a:solidFill>
            <a:schemeClr val="tx1"/>
          </a:solidFill>
          <a:latin typeface="+mn-lt"/>
          <a:ea typeface="+mn-ea"/>
          <a:cs typeface="+mn-cs"/>
        </a:defRPr>
      </a:lvl8pPr>
      <a:lvl9pPr marL="2706657" algn="l" defTabSz="676665"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456" userDrawn="1">
          <p15:clr>
            <a:srgbClr val="F26B43"/>
          </p15:clr>
        </p15:guide>
        <p15:guide id="4" pos="5880" userDrawn="1">
          <p15:clr>
            <a:srgbClr val="F26B43"/>
          </p15:clr>
        </p15:guide>
        <p15:guide id="5" pos="2455" userDrawn="1">
          <p15:clr>
            <a:srgbClr val="F26B43"/>
          </p15:clr>
        </p15:guide>
        <p15:guide id="6" orient="horz" pos="1296" userDrawn="1">
          <p15:clr>
            <a:srgbClr val="F26B43"/>
          </p15:clr>
        </p15:guide>
        <p15:guide id="7" pos="2218" userDrawn="1">
          <p15:clr>
            <a:srgbClr val="F26B43"/>
          </p15:clr>
        </p15:guide>
        <p15:guide id="8" orient="horz" pos="480" userDrawn="1">
          <p15:clr>
            <a:srgbClr val="F26B43"/>
          </p15:clr>
        </p15:guide>
        <p15:guide id="9" orient="horz" pos="4416" userDrawn="1">
          <p15:clr>
            <a:srgbClr val="F26B43"/>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
            </p:custDataLst>
            <p:extLst>
              <p:ext uri="{D42A27DB-BD31-4B8C-83A1-F6EECF244321}">
                <p14:modId xmlns:p14="http://schemas.microsoft.com/office/powerpoint/2010/main" val="2935512256"/>
              </p:ext>
            </p:extLst>
          </p:nvPr>
        </p:nvGraphicFramePr>
        <p:xfrm>
          <a:off x="1589" y="1605"/>
          <a:ext cx="1587" cy="1587"/>
        </p:xfrm>
        <a:graphic>
          <a:graphicData uri="http://schemas.openxmlformats.org/presentationml/2006/ole">
            <mc:AlternateContent xmlns:mc="http://schemas.openxmlformats.org/markup-compatibility/2006">
              <mc:Choice xmlns:v="urn:schemas-microsoft-com:vml" Requires="v">
                <p:oleObj spid="_x0000_s1127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605"/>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4904" y="304153"/>
            <a:ext cx="8439150" cy="692151"/>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352427" y="1665289"/>
            <a:ext cx="843915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Box 11"/>
          <p:cNvSpPr txBox="1"/>
          <p:nvPr/>
        </p:nvSpPr>
        <p:spPr>
          <a:xfrm>
            <a:off x="8558231" y="6477021"/>
            <a:ext cx="230981" cy="61555"/>
          </a:xfrm>
          <a:prstGeom prst="rect">
            <a:avLst/>
          </a:prstGeom>
          <a:noFill/>
        </p:spPr>
        <p:txBody>
          <a:bodyPr wrap="square" lIns="0" tIns="0" rIns="0" bIns="0" rtlCol="0">
            <a:spAutoFit/>
          </a:bodyPr>
          <a:lstStyle/>
          <a:p>
            <a:pPr algn="r" defTabSz="456880">
              <a:spcBef>
                <a:spcPts val="600"/>
              </a:spcBef>
              <a:buSzPct val="100000"/>
              <a:buFont typeface="Arial"/>
              <a:buNone/>
            </a:pPr>
            <a:fld id="{C58DF478-B544-4ED8-9ED4-6A2648E2D233}" type="slidenum">
              <a:rPr lang="en-US" sz="400" smtClean="0">
                <a:solidFill>
                  <a:prstClr val="black"/>
                </a:solidFill>
              </a:rPr>
              <a:pPr algn="r" defTabSz="456880">
                <a:spcBef>
                  <a:spcPts val="600"/>
                </a:spcBef>
                <a:buSzPct val="100000"/>
                <a:buFont typeface="Arial"/>
                <a:buNone/>
              </a:pPr>
              <a:t>‹#›</a:t>
            </a:fld>
            <a:endParaRPr lang="en-US" sz="400" dirty="0">
              <a:solidFill>
                <a:prstClr val="black"/>
              </a:solidFill>
            </a:endParaRPr>
          </a:p>
        </p:txBody>
      </p:sp>
      <p:pic>
        <p:nvPicPr>
          <p:cNvPr id="8" name="Picture 7"/>
          <p:cNvPicPr>
            <a:picLocks noChangeAspect="1"/>
          </p:cNvPicPr>
          <p:nvPr/>
        </p:nvPicPr>
        <p:blipFill rotWithShape="1">
          <a:blip r:embed="rId11"/>
          <a:srcRect b="2447"/>
          <a:stretch/>
        </p:blipFill>
        <p:spPr>
          <a:xfrm>
            <a:off x="3728162" y="6464558"/>
            <a:ext cx="1687686" cy="251103"/>
          </a:xfrm>
          <a:prstGeom prst="rect">
            <a:avLst/>
          </a:prstGeom>
        </p:spPr>
      </p:pic>
      <p:sp>
        <p:nvSpPr>
          <p:cNvPr id="9" name="TextBox 8"/>
          <p:cNvSpPr txBox="1"/>
          <p:nvPr/>
        </p:nvSpPr>
        <p:spPr>
          <a:xfrm>
            <a:off x="3832000" y="6679588"/>
            <a:ext cx="1480007" cy="215389"/>
          </a:xfrm>
          <a:prstGeom prst="rect">
            <a:avLst/>
          </a:prstGeom>
          <a:noFill/>
        </p:spPr>
        <p:txBody>
          <a:bodyPr wrap="square" lIns="91376" tIns="45688" rIns="91376" bIns="45688" rtlCol="0">
            <a:spAutoFit/>
          </a:bodyPr>
          <a:lstStyle/>
          <a:p>
            <a:pPr algn="ctr" defTabSz="456880"/>
            <a:r>
              <a:rPr lang="en-US" sz="800" dirty="0">
                <a:solidFill>
                  <a:prstClr val="white">
                    <a:lumMod val="50000"/>
                  </a:prstClr>
                </a:solidFill>
                <a:ea typeface="Verdana" panose="020B0604030504040204" pitchFamily="34" charset="0"/>
                <a:cs typeface="Verdana" panose="020B0604030504040204" pitchFamily="34" charset="0"/>
              </a:rPr>
              <a:t>Pre-Decisional – Draft</a:t>
            </a:r>
          </a:p>
        </p:txBody>
      </p:sp>
    </p:spTree>
    <p:extLst>
      <p:ext uri="{BB962C8B-B14F-4D97-AF65-F5344CB8AC3E}">
        <p14:creationId xmlns:p14="http://schemas.microsoft.com/office/powerpoint/2010/main" val="3780294545"/>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Lst>
  <p:transition>
    <p:fade/>
  </p:transition>
  <p:hf hdr="0" ftr="0" dt="0"/>
  <p:txStyles>
    <p:titleStyle>
      <a:lvl1pPr algn="l" defTabSz="913737" rtl="0" eaLnBrk="1" latinLnBrk="0" hangingPunct="1">
        <a:spcBef>
          <a:spcPct val="0"/>
        </a:spcBef>
        <a:buNone/>
        <a:defRPr sz="1800" b="1" i="1" kern="1200">
          <a:solidFill>
            <a:schemeClr val="tx1"/>
          </a:solidFill>
          <a:latin typeface="+mj-lt"/>
          <a:ea typeface="+mj-ea"/>
          <a:cs typeface="+mj-cs"/>
        </a:defRPr>
      </a:lvl1pPr>
    </p:titleStyle>
    <p:bodyStyle>
      <a:lvl1pPr marL="0" indent="0" algn="l" defTabSz="913737"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3737"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272" indent="-176272" algn="l" defTabSz="913737"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140" indent="-176272" algn="l" defTabSz="913737"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414" indent="-176272" algn="l" defTabSz="79793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414" indent="-176272" algn="l" defTabSz="91373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414" indent="-176272" algn="l" defTabSz="91373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414" indent="-176272" algn="l" defTabSz="91373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414" indent="-176272" algn="l" defTabSz="91373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3737" rtl="0" eaLnBrk="1" latinLnBrk="0" hangingPunct="1">
        <a:defRPr sz="1800" kern="1200">
          <a:solidFill>
            <a:schemeClr val="tx1"/>
          </a:solidFill>
          <a:latin typeface="+mn-lt"/>
          <a:ea typeface="+mn-ea"/>
          <a:cs typeface="+mn-cs"/>
        </a:defRPr>
      </a:lvl1pPr>
      <a:lvl2pPr marL="456871"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4" algn="l" defTabSz="913737" rtl="0" eaLnBrk="1" latinLnBrk="0" hangingPunct="1">
        <a:defRPr sz="1800" kern="1200">
          <a:solidFill>
            <a:schemeClr val="tx1"/>
          </a:solidFill>
          <a:latin typeface="+mn-lt"/>
          <a:ea typeface="+mn-ea"/>
          <a:cs typeface="+mn-cs"/>
        </a:defRPr>
      </a:lvl4pPr>
      <a:lvl5pPr marL="1827471" algn="l" defTabSz="913737" rtl="0" eaLnBrk="1" latinLnBrk="0" hangingPunct="1">
        <a:defRPr sz="1800" kern="1200">
          <a:solidFill>
            <a:schemeClr val="tx1"/>
          </a:solidFill>
          <a:latin typeface="+mn-lt"/>
          <a:ea typeface="+mn-ea"/>
          <a:cs typeface="+mn-cs"/>
        </a:defRPr>
      </a:lvl5pPr>
      <a:lvl6pPr marL="2284341" algn="l" defTabSz="913737" rtl="0" eaLnBrk="1" latinLnBrk="0" hangingPunct="1">
        <a:defRPr sz="1800" kern="1200">
          <a:solidFill>
            <a:schemeClr val="tx1"/>
          </a:solidFill>
          <a:latin typeface="+mn-lt"/>
          <a:ea typeface="+mn-ea"/>
          <a:cs typeface="+mn-cs"/>
        </a:defRPr>
      </a:lvl6pPr>
      <a:lvl7pPr marL="2741209"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3" algn="l" defTabSz="91373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6"/>
            </p:custDataLst>
            <p:extLst/>
          </p:nvPr>
        </p:nvGraphicFramePr>
        <p:xfrm>
          <a:off x="1588" y="1601"/>
          <a:ext cx="1587" cy="1587"/>
        </p:xfrm>
        <a:graphic>
          <a:graphicData uri="http://schemas.openxmlformats.org/presentationml/2006/ole">
            <mc:AlternateContent xmlns:mc="http://schemas.openxmlformats.org/markup-compatibility/2006">
              <mc:Choice xmlns:v="urn:schemas-microsoft-com:vml" Requires="v">
                <p:oleObj spid="_x0000_s13319" name="think-cell Slide" r:id="rId57" imgW="270" imgH="270" progId="TCLayout.ActiveDocument.1">
                  <p:embed/>
                </p:oleObj>
              </mc:Choice>
              <mc:Fallback>
                <p:oleObj name="think-cell Slide" r:id="rId57" imgW="270" imgH="270" progId="TCLayout.ActiveDocument.1">
                  <p:embed/>
                  <p:pic>
                    <p:nvPicPr>
                      <p:cNvPr id="0" name=""/>
                      <p:cNvPicPr/>
                      <p:nvPr/>
                    </p:nvPicPr>
                    <p:blipFill>
                      <a:blip r:embed="rId58"/>
                      <a:stretch>
                        <a:fillRect/>
                      </a:stretch>
                    </p:blipFill>
                    <p:spPr>
                      <a:xfrm>
                        <a:off x="1588" y="1601"/>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9" y="317501"/>
            <a:ext cx="8391525" cy="69215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6239" y="1665289"/>
            <a:ext cx="8391525" cy="471646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8536794" y="6650179"/>
            <a:ext cx="230981" cy="100027"/>
          </a:xfrm>
          <a:prstGeom prst="rect">
            <a:avLst/>
          </a:prstGeom>
          <a:noFill/>
        </p:spPr>
        <p:txBody>
          <a:bodyPr wrap="square" lIns="0" tIns="0" rIns="0" bIns="0" rtlCol="0">
            <a:noAutofit/>
          </a:bodyPr>
          <a:lstStyle/>
          <a:p>
            <a:pPr algn="r" defTabSz="456880">
              <a:spcBef>
                <a:spcPts val="600"/>
              </a:spcBef>
              <a:buSzPct val="100000"/>
              <a:buFont typeface="Arial"/>
              <a:buNone/>
            </a:pPr>
            <a:fld id="{C58DF478-B544-4ED8-9ED4-6A2648E2D233}" type="slidenum">
              <a:rPr lang="en-US" sz="600">
                <a:solidFill>
                  <a:prstClr val="black"/>
                </a:solidFill>
              </a:rPr>
              <a:pPr algn="r" defTabSz="456880">
                <a:spcBef>
                  <a:spcPts val="600"/>
                </a:spcBef>
                <a:buSzPct val="100000"/>
                <a:buFont typeface="Arial"/>
                <a:buNone/>
              </a:pPr>
              <a:t>‹#›</a:t>
            </a:fld>
            <a:endParaRPr lang="en-US" sz="600" dirty="0">
              <a:solidFill>
                <a:prstClr val="black"/>
              </a:solidFill>
            </a:endParaRPr>
          </a:p>
        </p:txBody>
      </p:sp>
      <p:sp>
        <p:nvSpPr>
          <p:cNvPr id="7" name="TextBox 6"/>
          <p:cNvSpPr txBox="1"/>
          <p:nvPr/>
        </p:nvSpPr>
        <p:spPr>
          <a:xfrm>
            <a:off x="2975687" y="6687390"/>
            <a:ext cx="3192650" cy="169277"/>
          </a:xfrm>
          <a:prstGeom prst="rect">
            <a:avLst/>
          </a:prstGeom>
          <a:noFill/>
        </p:spPr>
        <p:txBody>
          <a:bodyPr vert="horz" wrap="square" lIns="0" tIns="0" rIns="0" bIns="0" rtlCol="0">
            <a:spAutoFit/>
          </a:bodyPr>
          <a:lstStyle/>
          <a:p>
            <a:pPr algn="ctr" defTabSz="456880">
              <a:spcBef>
                <a:spcPts val="200"/>
              </a:spcBef>
              <a:buSzPct val="100000"/>
            </a:pPr>
            <a:r>
              <a:rPr lang="en-US" sz="1100" dirty="0">
                <a:solidFill>
                  <a:prstClr val="white">
                    <a:lumMod val="75000"/>
                  </a:prstClr>
                </a:solidFill>
              </a:rPr>
              <a:t>Pre-Decisional - DRAFT</a:t>
            </a:r>
          </a:p>
        </p:txBody>
      </p:sp>
      <p:pic>
        <p:nvPicPr>
          <p:cNvPr id="8" name="Picture 7"/>
          <p:cNvPicPr>
            <a:picLocks noChangeAspect="1"/>
          </p:cNvPicPr>
          <p:nvPr/>
        </p:nvPicPr>
        <p:blipFill rotWithShape="1">
          <a:blip r:embed="rId59"/>
          <a:srcRect b="2447"/>
          <a:stretch/>
        </p:blipFill>
        <p:spPr>
          <a:xfrm>
            <a:off x="3644821" y="6411482"/>
            <a:ext cx="1854358" cy="275902"/>
          </a:xfrm>
          <a:prstGeom prst="rect">
            <a:avLst/>
          </a:prstGeom>
        </p:spPr>
      </p:pic>
    </p:spTree>
    <p:extLst>
      <p:ext uri="{BB962C8B-B14F-4D97-AF65-F5344CB8AC3E}">
        <p14:creationId xmlns:p14="http://schemas.microsoft.com/office/powerpoint/2010/main" val="2703382232"/>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 id="2147484604" r:id="rId13"/>
    <p:sldLayoutId id="2147484605" r:id="rId14"/>
    <p:sldLayoutId id="2147484606" r:id="rId15"/>
    <p:sldLayoutId id="2147484607" r:id="rId16"/>
    <p:sldLayoutId id="2147484608" r:id="rId17"/>
    <p:sldLayoutId id="2147484609" r:id="rId18"/>
    <p:sldLayoutId id="2147484610" r:id="rId19"/>
    <p:sldLayoutId id="2147484611" r:id="rId20"/>
    <p:sldLayoutId id="2147484612" r:id="rId21"/>
    <p:sldLayoutId id="2147484613" r:id="rId22"/>
    <p:sldLayoutId id="2147484614" r:id="rId23"/>
    <p:sldLayoutId id="2147484615" r:id="rId24"/>
    <p:sldLayoutId id="2147484616" r:id="rId25"/>
    <p:sldLayoutId id="2147484617" r:id="rId26"/>
    <p:sldLayoutId id="2147484618" r:id="rId27"/>
    <p:sldLayoutId id="2147484619" r:id="rId28"/>
    <p:sldLayoutId id="2147484620" r:id="rId29"/>
    <p:sldLayoutId id="2147484621" r:id="rId30"/>
    <p:sldLayoutId id="2147484622" r:id="rId31"/>
    <p:sldLayoutId id="2147484623" r:id="rId32"/>
    <p:sldLayoutId id="2147484624" r:id="rId33"/>
    <p:sldLayoutId id="2147484625" r:id="rId34"/>
    <p:sldLayoutId id="2147484626" r:id="rId35"/>
    <p:sldLayoutId id="2147484627" r:id="rId36"/>
    <p:sldLayoutId id="2147484628" r:id="rId37"/>
    <p:sldLayoutId id="2147484629" r:id="rId38"/>
    <p:sldLayoutId id="2147484630" r:id="rId39"/>
    <p:sldLayoutId id="2147484631" r:id="rId40"/>
    <p:sldLayoutId id="2147484632" r:id="rId41"/>
    <p:sldLayoutId id="2147484633" r:id="rId42"/>
    <p:sldLayoutId id="2147484634" r:id="rId43"/>
    <p:sldLayoutId id="2147484635" r:id="rId44"/>
    <p:sldLayoutId id="2147484636" r:id="rId45"/>
    <p:sldLayoutId id="2147484637" r:id="rId46"/>
    <p:sldLayoutId id="2147484638" r:id="rId47"/>
    <p:sldLayoutId id="2147484639" r:id="rId48"/>
    <p:sldLayoutId id="2147484640" r:id="rId49"/>
    <p:sldLayoutId id="2147484641" r:id="rId50"/>
    <p:sldLayoutId id="2147484642" r:id="rId51"/>
    <p:sldLayoutId id="2147484643" r:id="rId52"/>
    <p:sldLayoutId id="2147484644" r:id="rId53"/>
  </p:sldLayoutIdLst>
  <p:transition>
    <p:fade/>
  </p:transition>
  <p:hf hdr="0" ftr="0" dt="0"/>
  <p:txStyles>
    <p:titleStyle>
      <a:lvl1pPr algn="l" defTabSz="913758" rtl="0" eaLnBrk="1" latinLnBrk="0" hangingPunct="1">
        <a:spcBef>
          <a:spcPct val="0"/>
        </a:spcBef>
        <a:buNone/>
        <a:defRPr sz="2000" kern="1200">
          <a:solidFill>
            <a:schemeClr val="tx1"/>
          </a:solidFill>
          <a:latin typeface="+mj-lt"/>
          <a:ea typeface="+mj-ea"/>
          <a:cs typeface="+mj-cs"/>
        </a:defRPr>
      </a:lvl1pPr>
    </p:titleStyle>
    <p:bodyStyle>
      <a:lvl1pPr marL="0" indent="0" algn="l" defTabSz="913758"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6911" indent="-126911" algn="l" defTabSz="913758"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204" indent="-126911" algn="l" defTabSz="913758"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497" indent="-126911" algn="l" defTabSz="913758"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3790" indent="-126911" algn="l" defTabSz="797952"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427" indent="-176275" algn="l" defTabSz="91375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427" indent="-176275" algn="l" defTabSz="91375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427" indent="-176275" algn="l" defTabSz="91375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427" indent="-176275" algn="l" defTabSz="91375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7"/>
            <a:ext cx="7886700" cy="1325563"/>
          </a:xfrm>
          <a:prstGeom prst="rect">
            <a:avLst/>
          </a:prstGeom>
        </p:spPr>
        <p:txBody>
          <a:bodyPr vert="horz" lIns="82030" tIns="41015" rIns="82030" bIns="410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82030" tIns="41015" rIns="82030" bIns="41015"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6"/>
            <a:ext cx="2057400" cy="365125"/>
          </a:xfrm>
          <a:prstGeom prst="rect">
            <a:avLst/>
          </a:prstGeom>
        </p:spPr>
        <p:txBody>
          <a:bodyPr vert="horz" lIns="82030" tIns="41015" rIns="82030" bIns="41015" rtlCol="0" anchor="ctr"/>
          <a:lstStyle>
            <a:lvl1pPr algn="l">
              <a:defRPr sz="900">
                <a:solidFill>
                  <a:schemeClr val="tx1">
                    <a:tint val="75000"/>
                  </a:schemeClr>
                </a:solidFill>
              </a:defRPr>
            </a:lvl1pPr>
          </a:lstStyle>
          <a:p>
            <a:pPr defTabSz="819911"/>
            <a:fld id="{BDF7F364-0124-4791-870D-199D02E501A4}" type="datetime1">
              <a:rPr lang="en-US" smtClean="0">
                <a:solidFill>
                  <a:prstClr val="black">
                    <a:tint val="75000"/>
                  </a:prstClr>
                </a:solidFill>
              </a:rPr>
              <a:pPr defTabSz="819911"/>
              <a:t>1/3/2020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6"/>
            <a:ext cx="3086100" cy="365125"/>
          </a:xfrm>
          <a:prstGeom prst="rect">
            <a:avLst/>
          </a:prstGeom>
        </p:spPr>
        <p:txBody>
          <a:bodyPr vert="horz" lIns="82030" tIns="41015" rIns="82030" bIns="41015" rtlCol="0" anchor="ctr"/>
          <a:lstStyle>
            <a:lvl1pPr algn="ctr">
              <a:defRPr sz="900">
                <a:solidFill>
                  <a:schemeClr val="tx1">
                    <a:tint val="75000"/>
                  </a:schemeClr>
                </a:solidFill>
              </a:defRPr>
            </a:lvl1pPr>
          </a:lstStyle>
          <a:p>
            <a:pPr defTabSz="819911"/>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66"/>
            <a:ext cx="2057400" cy="365125"/>
          </a:xfrm>
          <a:prstGeom prst="rect">
            <a:avLst/>
          </a:prstGeom>
        </p:spPr>
        <p:txBody>
          <a:bodyPr vert="horz" lIns="82030" tIns="41015" rIns="82030" bIns="41015" rtlCol="0" anchor="ctr"/>
          <a:lstStyle>
            <a:lvl1pPr algn="r">
              <a:defRPr sz="900">
                <a:solidFill>
                  <a:schemeClr val="tx1">
                    <a:tint val="75000"/>
                  </a:schemeClr>
                </a:solidFill>
              </a:defRPr>
            </a:lvl1pPr>
          </a:lstStyle>
          <a:p>
            <a:pPr defTabSz="819911"/>
            <a:fld id="{6769BD65-C164-466C-B6C6-BAB3FCCD4A30}" type="slidenum">
              <a:rPr lang="en-US" smtClean="0">
                <a:solidFill>
                  <a:prstClr val="black">
                    <a:tint val="75000"/>
                  </a:prstClr>
                </a:solidFill>
              </a:rPr>
              <a:pPr defTabSz="819911"/>
              <a:t>‹#›</a:t>
            </a:fld>
            <a:endParaRPr lang="en-US">
              <a:solidFill>
                <a:prstClr val="black">
                  <a:tint val="75000"/>
                </a:prstClr>
              </a:solidFill>
            </a:endParaRPr>
          </a:p>
        </p:txBody>
      </p:sp>
    </p:spTree>
    <p:extLst>
      <p:ext uri="{BB962C8B-B14F-4D97-AF65-F5344CB8AC3E}">
        <p14:creationId xmlns:p14="http://schemas.microsoft.com/office/powerpoint/2010/main" val="2849972701"/>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Lst>
  <p:timing>
    <p:tnLst>
      <p:par>
        <p:cTn id="1" dur="indefinite" restart="never" nodeType="tmRoot"/>
      </p:par>
    </p:tnLst>
  </p:timing>
  <p:hf hdr="0" ftr="0" dt="0"/>
  <p:txStyles>
    <p:titleStyle>
      <a:lvl1pPr algn="l" defTabSz="676744"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69185" indent="-169185" algn="l" defTabSz="676744"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7556" indent="-169185" algn="l" defTabSz="676744"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5929" indent="-169185" algn="l" defTabSz="676744"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84301"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22672"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61044"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99415"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37786"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76159"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6744" rtl="0" eaLnBrk="1" latinLnBrk="0" hangingPunct="1">
        <a:defRPr sz="1300" kern="1200">
          <a:solidFill>
            <a:schemeClr val="tx1"/>
          </a:solidFill>
          <a:latin typeface="+mn-lt"/>
          <a:ea typeface="+mn-ea"/>
          <a:cs typeface="+mn-cs"/>
        </a:defRPr>
      </a:lvl1pPr>
      <a:lvl2pPr marL="338372" algn="l" defTabSz="676744" rtl="0" eaLnBrk="1" latinLnBrk="0" hangingPunct="1">
        <a:defRPr sz="1300" kern="1200">
          <a:solidFill>
            <a:schemeClr val="tx1"/>
          </a:solidFill>
          <a:latin typeface="+mn-lt"/>
          <a:ea typeface="+mn-ea"/>
          <a:cs typeface="+mn-cs"/>
        </a:defRPr>
      </a:lvl2pPr>
      <a:lvl3pPr marL="676744" algn="l" defTabSz="676744" rtl="0" eaLnBrk="1" latinLnBrk="0" hangingPunct="1">
        <a:defRPr sz="1300" kern="1200">
          <a:solidFill>
            <a:schemeClr val="tx1"/>
          </a:solidFill>
          <a:latin typeface="+mn-lt"/>
          <a:ea typeface="+mn-ea"/>
          <a:cs typeface="+mn-cs"/>
        </a:defRPr>
      </a:lvl3pPr>
      <a:lvl4pPr marL="1015115" algn="l" defTabSz="676744" rtl="0" eaLnBrk="1" latinLnBrk="0" hangingPunct="1">
        <a:defRPr sz="1300" kern="1200">
          <a:solidFill>
            <a:schemeClr val="tx1"/>
          </a:solidFill>
          <a:latin typeface="+mn-lt"/>
          <a:ea typeface="+mn-ea"/>
          <a:cs typeface="+mn-cs"/>
        </a:defRPr>
      </a:lvl4pPr>
      <a:lvl5pPr marL="1353486" algn="l" defTabSz="676744" rtl="0" eaLnBrk="1" latinLnBrk="0" hangingPunct="1">
        <a:defRPr sz="1300" kern="1200">
          <a:solidFill>
            <a:schemeClr val="tx1"/>
          </a:solidFill>
          <a:latin typeface="+mn-lt"/>
          <a:ea typeface="+mn-ea"/>
          <a:cs typeface="+mn-cs"/>
        </a:defRPr>
      </a:lvl5pPr>
      <a:lvl6pPr marL="1691858" algn="l" defTabSz="676744" rtl="0" eaLnBrk="1" latinLnBrk="0" hangingPunct="1">
        <a:defRPr sz="1300" kern="1200">
          <a:solidFill>
            <a:schemeClr val="tx1"/>
          </a:solidFill>
          <a:latin typeface="+mn-lt"/>
          <a:ea typeface="+mn-ea"/>
          <a:cs typeface="+mn-cs"/>
        </a:defRPr>
      </a:lvl6pPr>
      <a:lvl7pPr marL="2030230" algn="l" defTabSz="676744" rtl="0" eaLnBrk="1" latinLnBrk="0" hangingPunct="1">
        <a:defRPr sz="1300" kern="1200">
          <a:solidFill>
            <a:schemeClr val="tx1"/>
          </a:solidFill>
          <a:latin typeface="+mn-lt"/>
          <a:ea typeface="+mn-ea"/>
          <a:cs typeface="+mn-cs"/>
        </a:defRPr>
      </a:lvl7pPr>
      <a:lvl8pPr marL="2368601" algn="l" defTabSz="676744" rtl="0" eaLnBrk="1" latinLnBrk="0" hangingPunct="1">
        <a:defRPr sz="1300" kern="1200">
          <a:solidFill>
            <a:schemeClr val="tx1"/>
          </a:solidFill>
          <a:latin typeface="+mn-lt"/>
          <a:ea typeface="+mn-ea"/>
          <a:cs typeface="+mn-cs"/>
        </a:defRPr>
      </a:lvl8pPr>
      <a:lvl9pPr marL="2706974" algn="l" defTabSz="676744" rtl="0" eaLnBrk="1" latinLnBrk="0" hangingPunct="1">
        <a:defRPr sz="13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CB78C-071D-469D-A716-69991FEAEF0C}" type="datetime1">
              <a:rPr lang="en-US" smtClean="0">
                <a:solidFill>
                  <a:prstClr val="black">
                    <a:tint val="75000"/>
                  </a:prstClr>
                </a:solidFill>
              </a:rPr>
              <a:pPr/>
              <a:t>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Presentation2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00948-D37D-4C41-BC43-17AFB8E493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2765254"/>
      </p:ext>
    </p:extLst>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169058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4080788"/>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 id="2147484082" r:id="rId18"/>
    <p:sldLayoutId id="214748408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1043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99" r:id="rId15"/>
    <p:sldLayoutId id="2147484100" r:id="rId16"/>
    <p:sldLayoutId id="2147484101" r:id="rId17"/>
    <p:sldLayoutId id="2147484102" r:id="rId18"/>
    <p:sldLayoutId id="214748410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4552975"/>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 id="2147484122" r:id="rId18"/>
    <p:sldLayoutId id="214748412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2181140"/>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928" y="722505"/>
            <a:ext cx="8229600" cy="313932"/>
          </a:xfrm>
          <a:prstGeom prst="rect">
            <a:avLst/>
          </a:prstGeom>
        </p:spPr>
        <p:txBody>
          <a:bodyPr vert="horz" lIns="0" tIns="0" rIns="0" bIns="0" rtlCol="0" anchor="b" anchorCtr="0">
            <a:spAutoFit/>
          </a:bodyPr>
          <a:lstStyle/>
          <a:p>
            <a:r>
              <a:rPr lang="en-US"/>
              <a:t>Click to edit Master title style</a:t>
            </a:r>
            <a:endParaRPr lang="en-US" dirty="0"/>
          </a:p>
        </p:txBody>
      </p:sp>
      <p:sp>
        <p:nvSpPr>
          <p:cNvPr id="5" name="Rectangle 4"/>
          <p:cNvSpPr/>
          <p:nvPr/>
        </p:nvSpPr>
        <p:spPr>
          <a:xfrm>
            <a:off x="389240" y="6643014"/>
            <a:ext cx="1169038" cy="107722"/>
          </a:xfrm>
          <a:prstGeom prst="rect">
            <a:avLst/>
          </a:prstGeom>
        </p:spPr>
        <p:txBody>
          <a:bodyPr wrap="none" lIns="0" tIns="0" rIns="0" bIns="0">
            <a:spAutoFit/>
          </a:bodyPr>
          <a:lstStyle/>
          <a:p>
            <a:pPr defTabSz="914267">
              <a:defRPr/>
            </a:pPr>
            <a:r>
              <a:rPr lang="en-US" sz="700" kern="300" dirty="0">
                <a:solidFill>
                  <a:srgbClr val="424242"/>
                </a:solidFill>
                <a:cs typeface="Segoe UI" panose="020B0502040204020203" pitchFamily="34" charset="0"/>
              </a:rPr>
              <a:t>©2018 Mission Measurement</a:t>
            </a:r>
            <a:endParaRPr lang="en-US" sz="700" dirty="0">
              <a:solidFill>
                <a:srgbClr val="424242"/>
              </a:solidFill>
            </a:endParaRPr>
          </a:p>
        </p:txBody>
      </p:sp>
      <p:sp>
        <p:nvSpPr>
          <p:cNvPr id="6" name="Rectangle 5"/>
          <p:cNvSpPr/>
          <p:nvPr/>
        </p:nvSpPr>
        <p:spPr>
          <a:xfrm>
            <a:off x="406400" y="6430933"/>
            <a:ext cx="1514838" cy="123111"/>
          </a:xfrm>
          <a:prstGeom prst="rect">
            <a:avLst/>
          </a:prstGeom>
        </p:spPr>
        <p:txBody>
          <a:bodyPr wrap="none" lIns="0" tIns="0" rIns="0" bIns="0">
            <a:spAutoFit/>
          </a:bodyPr>
          <a:lstStyle/>
          <a:p>
            <a:pPr>
              <a:defRPr/>
            </a:pPr>
            <a:r>
              <a:rPr lang="fr-FR" sz="800" kern="0" dirty="0">
                <a:solidFill>
                  <a:srgbClr val="D4202A">
                    <a:lumMod val="60000"/>
                    <a:lumOff val="40000"/>
                  </a:srgbClr>
                </a:solidFill>
              </a:rPr>
              <a:t>Impact Genome Project Overview</a:t>
            </a:r>
            <a:endParaRPr lang="en-US" sz="800" kern="0" dirty="0">
              <a:solidFill>
                <a:srgbClr val="D4202A">
                  <a:lumMod val="60000"/>
                  <a:lumOff val="40000"/>
                </a:srgbClr>
              </a:solidFill>
            </a:endParaRPr>
          </a:p>
        </p:txBody>
      </p:sp>
      <p:sp>
        <p:nvSpPr>
          <p:cNvPr id="7" name="Rectangle 10"/>
          <p:cNvSpPr>
            <a:spLocks noChangeArrowheads="1"/>
          </p:cNvSpPr>
          <p:nvPr/>
        </p:nvSpPr>
        <p:spPr bwMode="auto">
          <a:xfrm>
            <a:off x="4484513" y="6596848"/>
            <a:ext cx="155492" cy="153888"/>
          </a:xfrm>
          <a:prstGeom prst="rect">
            <a:avLst/>
          </a:prstGeom>
          <a:noFill/>
          <a:ln w="12700">
            <a:noFill/>
            <a:miter lim="800000"/>
            <a:headEnd/>
            <a:tailEnd/>
          </a:ln>
          <a:effectLst/>
        </p:spPr>
        <p:txBody>
          <a:bodyPr wrap="none" lIns="0" tIns="0" rIns="0" bIns="0" anchor="ctr" anchorCtr="1">
            <a:spAutoFit/>
          </a:bodyPr>
          <a:lstStyle/>
          <a:p>
            <a:pPr defTabSz="914267" eaLnBrk="0" hangingPunct="0"/>
            <a:fld id="{5BE039FA-2507-47C1-8EEA-BFBAA57B9D91}" type="slidenum">
              <a:rPr lang="en-US" sz="1000">
                <a:solidFill>
                  <a:srgbClr val="424242"/>
                </a:solidFill>
              </a:rPr>
              <a:pPr defTabSz="914267" eaLnBrk="0" hangingPunct="0"/>
              <a:t>‹#›</a:t>
            </a:fld>
            <a:endParaRPr lang="en-US" sz="1000" dirty="0">
              <a:solidFill>
                <a:srgbClr val="424242"/>
              </a:solidFill>
            </a:endParaRPr>
          </a:p>
        </p:txBody>
      </p:sp>
      <p:sp>
        <p:nvSpPr>
          <p:cNvPr id="4" name="Text Placeholder 3"/>
          <p:cNvSpPr>
            <a:spLocks noGrp="1"/>
          </p:cNvSpPr>
          <p:nvPr>
            <p:ph type="body" idx="1"/>
          </p:nvPr>
        </p:nvSpPr>
        <p:spPr>
          <a:xfrm>
            <a:off x="390525" y="1304927"/>
            <a:ext cx="8229600" cy="1380891"/>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22865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Lst>
  <p:txStyles>
    <p:titleStyle>
      <a:lvl1pPr algn="l" defTabSz="914237" rtl="0" eaLnBrk="1" latinLnBrk="0" hangingPunct="1">
        <a:lnSpc>
          <a:spcPct val="85000"/>
        </a:lnSpc>
        <a:spcBef>
          <a:spcPct val="0"/>
        </a:spcBef>
        <a:buNone/>
        <a:defRPr sz="2400" b="1" kern="1200">
          <a:solidFill>
            <a:schemeClr val="tx1"/>
          </a:solidFill>
          <a:latin typeface="+mj-lt"/>
          <a:ea typeface="+mj-ea"/>
          <a:cs typeface="+mj-cs"/>
        </a:defRPr>
      </a:lvl1pPr>
    </p:titleStyle>
    <p:bodyStyle>
      <a:lvl1pPr marL="285750" indent="-285750" algn="l" defTabSz="914237" rtl="0" eaLnBrk="1" latinLnBrk="0" hangingPunct="1">
        <a:spcBef>
          <a:spcPts val="0"/>
        </a:spcBef>
        <a:spcAft>
          <a:spcPts val="800"/>
        </a:spcAft>
        <a:buClr>
          <a:schemeClr val="accent1"/>
        </a:buClr>
        <a:buSzPct val="75000"/>
        <a:buFont typeface="Wingdings" pitchFamily="2" charset="2"/>
        <a:buChar char="n"/>
        <a:defRPr lang="en-US" sz="1800" kern="1200" dirty="0" smtClean="0">
          <a:solidFill>
            <a:schemeClr val="tx1"/>
          </a:solidFill>
          <a:latin typeface="+mn-lt"/>
          <a:ea typeface="+mn-ea"/>
          <a:cs typeface="+mn-cs"/>
        </a:defRPr>
      </a:lvl1pPr>
      <a:lvl2pPr marL="628650" indent="-225425" algn="l" defTabSz="914237" rtl="0" eaLnBrk="1" latinLnBrk="0" hangingPunct="1">
        <a:spcBef>
          <a:spcPct val="20000"/>
        </a:spcBef>
        <a:buSzPct val="75000"/>
        <a:buFont typeface="Wingdings" pitchFamily="2" charset="2"/>
        <a:buChar char="l"/>
        <a:defRPr lang="en-US" sz="1600" kern="1200" dirty="0" smtClean="0">
          <a:solidFill>
            <a:schemeClr val="tx1"/>
          </a:solidFill>
          <a:latin typeface="+mn-lt"/>
          <a:ea typeface="+mn-ea"/>
          <a:cs typeface="+mn-cs"/>
        </a:defRPr>
      </a:lvl2pPr>
      <a:lvl3pPr marL="1025525" indent="-285750" algn="l" defTabSz="914237" rtl="0" eaLnBrk="1" latinLnBrk="0" hangingPunct="1">
        <a:spcBef>
          <a:spcPts val="0"/>
        </a:spcBef>
        <a:spcAft>
          <a:spcPts val="600"/>
        </a:spcAft>
        <a:buSzPct val="90000"/>
        <a:buFont typeface="Segoe UI" panose="020B0502040204020203" pitchFamily="34" charset="0"/>
        <a:buChar char="–"/>
        <a:defRPr lang="en-US" sz="1400" kern="1200" dirty="0" smtClean="0">
          <a:solidFill>
            <a:schemeClr val="tx1"/>
          </a:solidFill>
          <a:latin typeface="+mn-lt"/>
          <a:ea typeface="+mn-ea"/>
          <a:cs typeface="+mn-cs"/>
        </a:defRPr>
      </a:lvl3pPr>
      <a:lvl4pPr marL="1200150" indent="-173038" algn="l" defTabSz="914237" rtl="0" eaLnBrk="1" latinLnBrk="0" hangingPunct="1">
        <a:spcBef>
          <a:spcPts val="0"/>
        </a:spcBef>
        <a:spcAft>
          <a:spcPts val="200"/>
        </a:spcAft>
        <a:buSzPct val="60000"/>
        <a:buFont typeface="Wingdings" pitchFamily="2" charset="2"/>
        <a:buChar char="l"/>
        <a:defRPr lang="en-US" sz="1200" kern="1200" dirty="0" smtClean="0">
          <a:solidFill>
            <a:schemeClr val="tx1"/>
          </a:solidFill>
          <a:latin typeface="+mn-lt"/>
          <a:ea typeface="+mn-ea"/>
          <a:cs typeface="+mn-cs"/>
        </a:defRPr>
      </a:lvl4pPr>
      <a:lvl5pPr marL="2005013" indent="-176213" algn="l" defTabSz="914237" rtl="0" eaLnBrk="1" latinLnBrk="0" hangingPunct="1">
        <a:spcBef>
          <a:spcPct val="20000"/>
        </a:spcBef>
        <a:buFont typeface="Segoe UI" panose="020B0502040204020203" pitchFamily="34" charset="0"/>
        <a:buChar char="»"/>
        <a:defRPr lang="en-US" sz="1100" i="1" kern="1200" dirty="0">
          <a:solidFill>
            <a:schemeClr val="tx1"/>
          </a:solidFill>
          <a:latin typeface="+mn-lt"/>
          <a:ea typeface="+mn-ea"/>
          <a:cs typeface="+mn-cs"/>
        </a:defRPr>
      </a:lvl5pPr>
      <a:lvl6pPr marL="2514152"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1"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9"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7" indent="-228560" algn="l" defTabSz="9142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en.wikipedia.org/wiki/File:Academy_logo_2.p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6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18.xml"/><Relationship Id="rId5" Type="http://schemas.microsoft.com/office/2007/relationships/hdphoto" Target="../media/hdphoto2.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63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2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2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22.xml"/><Relationship Id="rId5" Type="http://schemas.openxmlformats.org/officeDocument/2006/relationships/chart" Target="../charts/chart8.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634.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62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2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2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2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22.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557.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62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62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2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2.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6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9.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6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094" y="1080721"/>
            <a:ext cx="8963526" cy="1234727"/>
          </a:xfrm>
        </p:spPr>
        <p:txBody>
          <a:bodyPr>
            <a:noAutofit/>
          </a:bodyPr>
          <a:lstStyle/>
          <a:p>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Welcome to the Quarterly </a:t>
            </a:r>
            <a:br>
              <a:rPr lang="en-US" sz="4800" dirty="0" smtClean="0">
                <a:latin typeface="Times New Roman" panose="02020603050405020304" pitchFamily="18" charset="0"/>
                <a:cs typeface="Times New Roman" panose="02020603050405020304" pitchFamily="18" charset="0"/>
              </a:rPr>
            </a:br>
            <a:r>
              <a:rPr lang="en-US" sz="4800" dirty="0" smtClean="0">
                <a:latin typeface="Times New Roman" panose="02020603050405020304" pitchFamily="18" charset="0"/>
                <a:cs typeface="Times New Roman" panose="02020603050405020304" pitchFamily="18" charset="0"/>
              </a:rPr>
              <a:t>Grants Management Symposium</a:t>
            </a:r>
            <a:endParaRPr lang="en-US"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20914" y="4735291"/>
            <a:ext cx="8519886" cy="1340661"/>
          </a:xfrm>
        </p:spPr>
        <p:txBody>
          <a:bodyPr>
            <a:noAutofit/>
          </a:bodyPr>
          <a:lstStyle/>
          <a:p>
            <a:r>
              <a:rPr lang="en-US" sz="2800" dirty="0" smtClean="0">
                <a:latin typeface="Times New Roman" panose="02020603050405020304" pitchFamily="18" charset="0"/>
                <a:cs typeface="Times New Roman" panose="02020603050405020304" pitchFamily="18" charset="0"/>
              </a:rPr>
              <a:t>Hosted by the National Academy of Public Administration &amp; Grant Thornton LLP</a:t>
            </a:r>
          </a:p>
          <a:p>
            <a:r>
              <a:rPr lang="en-US" sz="2800" dirty="0" smtClean="0">
                <a:latin typeface="Times New Roman" panose="02020603050405020304" pitchFamily="18" charset="0"/>
                <a:cs typeface="Times New Roman" panose="02020603050405020304" pitchFamily="18" charset="0"/>
              </a:rPr>
              <a:t>July 12, 2019</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6" name="yui_3_5_1_2_1433456911648_740" descr="https://sp.yimg.com/ib/th?id=JN.iNdIfWHPqvfM%2flSOMWP1Yw&amp;pid=15.1&amp;P=0"/>
          <p:cNvPicPr/>
          <p:nvPr/>
        </p:nvPicPr>
        <p:blipFill>
          <a:blip r:embed="rId3">
            <a:extLst>
              <a:ext uri="{28A0092B-C50C-407E-A947-70E740481C1C}">
                <a14:useLocalDpi xmlns:a14="http://schemas.microsoft.com/office/drawing/2010/main" val="0"/>
              </a:ext>
            </a:extLst>
          </a:blip>
          <a:srcRect/>
          <a:stretch>
            <a:fillRect/>
          </a:stretch>
        </p:blipFill>
        <p:spPr bwMode="auto">
          <a:xfrm>
            <a:off x="2116704" y="2424861"/>
            <a:ext cx="5128306" cy="2211705"/>
          </a:xfrm>
          <a:prstGeom prst="rect">
            <a:avLst/>
          </a:prstGeom>
          <a:noFill/>
          <a:ln>
            <a:noFill/>
          </a:ln>
        </p:spPr>
      </p:pic>
      <p:pic>
        <p:nvPicPr>
          <p:cNvPr id="7" name="Picture 6">
            <a:hlinkClick r:id="rId4"/>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99094" y="6075952"/>
            <a:ext cx="1237821" cy="522411"/>
          </a:xfrm>
          <a:prstGeom prst="rect">
            <a:avLst/>
          </a:prstGeom>
          <a:noFill/>
          <a:ln>
            <a:no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966" y="6075952"/>
            <a:ext cx="2234837" cy="416029"/>
          </a:xfrm>
          <a:prstGeom prst="rect">
            <a:avLst/>
          </a:prstGeom>
        </p:spPr>
      </p:pic>
    </p:spTree>
    <p:extLst>
      <p:ext uri="{BB962C8B-B14F-4D97-AF65-F5344CB8AC3E}">
        <p14:creationId xmlns:p14="http://schemas.microsoft.com/office/powerpoint/2010/main" val="97311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A6240122-F974-4C1C-A656-C2FD326CFFD0}"/>
              </a:ext>
            </a:extLst>
          </p:cNvPr>
          <p:cNvSpPr txBox="1">
            <a:spLocks/>
          </p:cNvSpPr>
          <p:nvPr/>
        </p:nvSpPr>
        <p:spPr>
          <a:xfrm>
            <a:off x="632586" y="1257571"/>
            <a:ext cx="7954593" cy="698374"/>
          </a:xfrm>
          <a:prstGeom prst="rect">
            <a:avLst/>
          </a:prstGeom>
        </p:spPr>
        <p:txBody>
          <a:bodyPr wrap="square" lIns="82012" tIns="41005" rIns="82012" bIns="41005">
            <a:spAutoFit/>
          </a:bodyPr>
          <a:lstStyle>
            <a:lvl1pPr marL="188595" indent="-188595" algn="l" defTabSz="754380" rtl="0" eaLnBrk="1" latinLnBrk="0" hangingPunct="1">
              <a:lnSpc>
                <a:spcPct val="100000"/>
              </a:lnSpc>
              <a:spcBef>
                <a:spcPts val="825"/>
              </a:spcBef>
              <a:buClr>
                <a:schemeClr val="accent5"/>
              </a:buClr>
              <a:buSzPct val="75000"/>
              <a:buFont typeface="Arial" panose="020B0604020202020204" pitchFamily="34" charset="0"/>
              <a:buChar char="•"/>
              <a:defRPr sz="1050" kern="1200" spc="-25">
                <a:solidFill>
                  <a:schemeClr val="tx1"/>
                </a:solidFill>
                <a:latin typeface="+mn-lt"/>
                <a:ea typeface="Open Sans" charset="0"/>
                <a:cs typeface="Open Sans" charset="0"/>
              </a:defRPr>
            </a:lvl1pPr>
            <a:lvl2pPr marL="565785" indent="-188595" algn="l" defTabSz="754380" rtl="0" eaLnBrk="1" latinLnBrk="0" hangingPunct="1">
              <a:lnSpc>
                <a:spcPct val="100000"/>
              </a:lnSpc>
              <a:spcBef>
                <a:spcPts val="413"/>
              </a:spcBef>
              <a:buClr>
                <a:schemeClr val="accent5"/>
              </a:buClr>
              <a:buSzPct val="75000"/>
              <a:buFont typeface="Arial" panose="020B0604020202020204" pitchFamily="34" charset="0"/>
              <a:buChar char="•"/>
              <a:defRPr sz="1050" kern="1200" spc="-25">
                <a:solidFill>
                  <a:schemeClr val="tx1"/>
                </a:solidFill>
                <a:latin typeface="+mn-lt"/>
                <a:ea typeface="Open Sans" charset="0"/>
                <a:cs typeface="Open Sans" charset="0"/>
              </a:defRPr>
            </a:lvl2pPr>
            <a:lvl3pPr marL="942975" indent="-188595" algn="l" defTabSz="754380" rtl="0" eaLnBrk="1" latinLnBrk="0" hangingPunct="1">
              <a:lnSpc>
                <a:spcPct val="100000"/>
              </a:lnSpc>
              <a:spcBef>
                <a:spcPts val="413"/>
              </a:spcBef>
              <a:buClr>
                <a:schemeClr val="accent5"/>
              </a:buClr>
              <a:buSzPct val="75000"/>
              <a:buFont typeface="Arial" panose="020B0604020202020204" pitchFamily="34" charset="0"/>
              <a:buChar char="•"/>
              <a:defRPr sz="1050" kern="1200" spc="-25">
                <a:solidFill>
                  <a:schemeClr val="tx1"/>
                </a:solidFill>
                <a:latin typeface="+mn-lt"/>
                <a:ea typeface="Open Sans" charset="0"/>
                <a:cs typeface="Open Sans" charset="0"/>
              </a:defRPr>
            </a:lvl3pPr>
            <a:lvl4pPr marL="1320165" indent="-188595" algn="l" defTabSz="754380" rtl="0" eaLnBrk="1" latinLnBrk="0" hangingPunct="1">
              <a:lnSpc>
                <a:spcPct val="100000"/>
              </a:lnSpc>
              <a:spcBef>
                <a:spcPts val="413"/>
              </a:spcBef>
              <a:buClr>
                <a:schemeClr val="accent5"/>
              </a:buClr>
              <a:buSzPct val="75000"/>
              <a:buFont typeface="Arial" panose="020B0604020202020204" pitchFamily="34" charset="0"/>
              <a:buChar char="•"/>
              <a:defRPr sz="1050" kern="1200" spc="-25">
                <a:solidFill>
                  <a:schemeClr val="tx1"/>
                </a:solidFill>
                <a:latin typeface="+mn-lt"/>
                <a:ea typeface="Open Sans" charset="0"/>
                <a:cs typeface="Open Sans" charset="0"/>
              </a:defRPr>
            </a:lvl4pPr>
            <a:lvl5pPr marL="1697355" indent="-188595" algn="l" defTabSz="754380" rtl="0" eaLnBrk="1" latinLnBrk="0" hangingPunct="1">
              <a:lnSpc>
                <a:spcPct val="100000"/>
              </a:lnSpc>
              <a:spcBef>
                <a:spcPts val="413"/>
              </a:spcBef>
              <a:buClr>
                <a:schemeClr val="accent5"/>
              </a:buClr>
              <a:buSzPct val="75000"/>
              <a:buFont typeface="Arial" panose="020B0604020202020204" pitchFamily="34" charset="0"/>
              <a:buChar char="•"/>
              <a:defRPr sz="1050" kern="1200" spc="-25">
                <a:solidFill>
                  <a:schemeClr val="tx1"/>
                </a:solidFill>
                <a:latin typeface="+mn-lt"/>
                <a:ea typeface="Open Sans" charset="0"/>
                <a:cs typeface="Open Sans"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buClr>
                <a:srgbClr val="7F7F7F"/>
              </a:buClr>
              <a:buNone/>
            </a:pPr>
            <a:r>
              <a:rPr lang="en-US" sz="1400" b="1" dirty="0">
                <a:solidFill>
                  <a:srgbClr val="00B0F0"/>
                </a:solidFill>
                <a:ea typeface="Open Sans Light" panose="020B0306030504020204" pitchFamily="34" charset="0"/>
                <a:cs typeface="Open Sans Light" panose="020B0306030504020204" pitchFamily="34" charset="0"/>
              </a:rPr>
              <a:t>Human-Centered Design drives towards solutions. </a:t>
            </a:r>
            <a:r>
              <a:rPr lang="en-US" sz="1300" dirty="0">
                <a:solidFill>
                  <a:srgbClr val="000000"/>
                </a:solidFill>
                <a:ea typeface="Open Sans Light" panose="020B0306030504020204" pitchFamily="34" charset="0"/>
                <a:cs typeface="Open Sans Light" panose="020B0306030504020204" pitchFamily="34" charset="0"/>
              </a:rPr>
              <a:t>HCD is an approach used by business, government and social impact sectors that draws from the practices of ethnography, cognitive psychology, and the design professions to understand users’ experiences with a product or service. </a:t>
            </a:r>
          </a:p>
        </p:txBody>
      </p:sp>
      <p:sp>
        <p:nvSpPr>
          <p:cNvPr id="15" name="Rectangle 14">
            <a:extLst>
              <a:ext uri="{FF2B5EF4-FFF2-40B4-BE49-F238E27FC236}">
                <a16:creationId xmlns:a16="http://schemas.microsoft.com/office/drawing/2014/main" id="{22813255-0FF5-44DC-9F1E-CC70703C7181}"/>
              </a:ext>
            </a:extLst>
          </p:cNvPr>
          <p:cNvSpPr/>
          <p:nvPr/>
        </p:nvSpPr>
        <p:spPr>
          <a:xfrm>
            <a:off x="5381126" y="2551201"/>
            <a:ext cx="2814274" cy="883030"/>
          </a:xfrm>
          <a:prstGeom prst="rect">
            <a:avLst/>
          </a:prstGeom>
        </p:spPr>
        <p:txBody>
          <a:bodyPr wrap="square" lIns="82012" tIns="41005" rIns="82012" bIns="41005">
            <a:spAutoFit/>
          </a:bodyPr>
          <a:lstStyle/>
          <a:p>
            <a:pPr algn="ctr" defTabSz="820103"/>
            <a:r>
              <a:rPr lang="en-US" sz="1300" b="1" dirty="0">
                <a:solidFill>
                  <a:srgbClr val="00B0F0"/>
                </a:solidFill>
              </a:rPr>
              <a:t>Human-Centered design </a:t>
            </a:r>
            <a:r>
              <a:rPr lang="en-US" sz="1300" dirty="0">
                <a:solidFill>
                  <a:srgbClr val="000000"/>
                </a:solidFill>
              </a:rPr>
              <a:t>looks at problems by first developing a deep understanding of users and designing services to that.  </a:t>
            </a:r>
          </a:p>
        </p:txBody>
      </p:sp>
      <p:pic>
        <p:nvPicPr>
          <p:cNvPr id="16" name="Picture 15">
            <a:extLst>
              <a:ext uri="{FF2B5EF4-FFF2-40B4-BE49-F238E27FC236}">
                <a16:creationId xmlns:a16="http://schemas.microsoft.com/office/drawing/2014/main" id="{C08B7D88-E490-41EA-B5BB-D9D8ABF641CE}"/>
              </a:ext>
            </a:extLst>
          </p:cNvPr>
          <p:cNvPicPr>
            <a:picLocks noChangeAspect="1"/>
          </p:cNvPicPr>
          <p:nvPr/>
        </p:nvPicPr>
        <p:blipFill rotWithShape="1">
          <a:blip r:embed="rId2"/>
          <a:srcRect l="53754" t="8053"/>
          <a:stretch/>
        </p:blipFill>
        <p:spPr>
          <a:xfrm>
            <a:off x="5504632" y="3462023"/>
            <a:ext cx="2405479" cy="2250656"/>
          </a:xfrm>
          <a:prstGeom prst="rect">
            <a:avLst/>
          </a:prstGeom>
        </p:spPr>
      </p:pic>
      <p:grpSp>
        <p:nvGrpSpPr>
          <p:cNvPr id="17" name="Group 16">
            <a:extLst>
              <a:ext uri="{FF2B5EF4-FFF2-40B4-BE49-F238E27FC236}">
                <a16:creationId xmlns:a16="http://schemas.microsoft.com/office/drawing/2014/main" id="{4E646F77-A392-4B4E-BC50-AA589E26DDC7}"/>
              </a:ext>
            </a:extLst>
          </p:cNvPr>
          <p:cNvGrpSpPr/>
          <p:nvPr/>
        </p:nvGrpSpPr>
        <p:grpSpPr>
          <a:xfrm>
            <a:off x="939486" y="2551189"/>
            <a:ext cx="2814274" cy="3183879"/>
            <a:chOff x="1033422" y="3083853"/>
            <a:chExt cx="3095701" cy="3608396"/>
          </a:xfrm>
        </p:grpSpPr>
        <p:sp>
          <p:nvSpPr>
            <p:cNvPr id="18" name="Rectangle 17">
              <a:extLst>
                <a:ext uri="{FF2B5EF4-FFF2-40B4-BE49-F238E27FC236}">
                  <a16:creationId xmlns:a16="http://schemas.microsoft.com/office/drawing/2014/main" id="{C12C8478-D906-4CF8-B997-11CD9452D03E}"/>
                </a:ext>
              </a:extLst>
            </p:cNvPr>
            <p:cNvSpPr/>
            <p:nvPr/>
          </p:nvSpPr>
          <p:spPr>
            <a:xfrm>
              <a:off x="1033422" y="3083853"/>
              <a:ext cx="3095701" cy="1011559"/>
            </a:xfrm>
            <a:prstGeom prst="rect">
              <a:avLst/>
            </a:prstGeom>
          </p:spPr>
          <p:txBody>
            <a:bodyPr wrap="square">
              <a:spAutoFit/>
            </a:bodyPr>
            <a:lstStyle/>
            <a:p>
              <a:pPr algn="ctr" defTabSz="820103"/>
              <a:r>
                <a:rPr lang="en-US" sz="1300" b="1" dirty="0">
                  <a:solidFill>
                    <a:srgbClr val="00B0F0"/>
                  </a:solidFill>
                </a:rPr>
                <a:t>Traditional approaches </a:t>
              </a:r>
              <a:r>
                <a:rPr lang="en-US" sz="1300" dirty="0">
                  <a:solidFill>
                    <a:srgbClr val="000000"/>
                  </a:solidFill>
                </a:rPr>
                <a:t>look at problems from the perspective of how to achieve organizational goals and priorities. </a:t>
              </a:r>
            </a:p>
          </p:txBody>
        </p:sp>
        <p:pic>
          <p:nvPicPr>
            <p:cNvPr id="19" name="Picture 18">
              <a:extLst>
                <a:ext uri="{FF2B5EF4-FFF2-40B4-BE49-F238E27FC236}">
                  <a16:creationId xmlns:a16="http://schemas.microsoft.com/office/drawing/2014/main" id="{AC3C73C0-D783-4F65-9743-EE27553B3632}"/>
                </a:ext>
              </a:extLst>
            </p:cNvPr>
            <p:cNvPicPr>
              <a:picLocks noChangeAspect="1"/>
            </p:cNvPicPr>
            <p:nvPr/>
          </p:nvPicPr>
          <p:blipFill rotWithShape="1">
            <a:blip r:embed="rId2"/>
            <a:srcRect t="7138" r="55329"/>
            <a:stretch/>
          </p:blipFill>
          <p:spPr>
            <a:xfrm>
              <a:off x="1413832" y="4116131"/>
              <a:ext cx="2555901" cy="2576118"/>
            </a:xfrm>
            <a:prstGeom prst="rect">
              <a:avLst/>
            </a:prstGeom>
          </p:spPr>
        </p:pic>
      </p:grpSp>
      <p:sp>
        <p:nvSpPr>
          <p:cNvPr id="20" name="Parallelogram 19">
            <a:extLst>
              <a:ext uri="{FF2B5EF4-FFF2-40B4-BE49-F238E27FC236}">
                <a16:creationId xmlns:a16="http://schemas.microsoft.com/office/drawing/2014/main" id="{A0BD2267-D999-40CE-B084-976CD9DD8BDD}"/>
              </a:ext>
            </a:extLst>
          </p:cNvPr>
          <p:cNvSpPr/>
          <p:nvPr/>
        </p:nvSpPr>
        <p:spPr>
          <a:xfrm>
            <a:off x="546660" y="773832"/>
            <a:ext cx="4322618" cy="215627"/>
          </a:xfrm>
          <a:prstGeom prst="parallelogram">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82012" tIns="41005" rIns="82012" bIns="41005" rtlCol="0" anchor="ctr"/>
          <a:lstStyle/>
          <a:p>
            <a:pPr algn="ctr" defTabSz="820103"/>
            <a:endParaRPr lang="en-US" dirty="0">
              <a:solidFill>
                <a:srgbClr val="FFFFFF"/>
              </a:solidFill>
            </a:endParaRPr>
          </a:p>
        </p:txBody>
      </p:sp>
      <p:sp>
        <p:nvSpPr>
          <p:cNvPr id="21" name="Title 4">
            <a:extLst>
              <a:ext uri="{FF2B5EF4-FFF2-40B4-BE49-F238E27FC236}">
                <a16:creationId xmlns:a16="http://schemas.microsoft.com/office/drawing/2014/main" id="{38F79919-0DA1-4551-80C4-69BA11391302}"/>
              </a:ext>
            </a:extLst>
          </p:cNvPr>
          <p:cNvSpPr txBox="1">
            <a:spLocks/>
          </p:cNvSpPr>
          <p:nvPr/>
        </p:nvSpPr>
        <p:spPr>
          <a:xfrm>
            <a:off x="658093" y="712764"/>
            <a:ext cx="7747042" cy="349187"/>
          </a:xfrm>
          <a:prstGeom prst="rect">
            <a:avLst/>
          </a:prstGeom>
        </p:spPr>
        <p:txBody>
          <a:bodyPr vert="horz" wrap="square" lIns="0" tIns="41005" rIns="0" bIns="0" rtlCol="0" anchor="b" anchorCtr="0">
            <a:spAutoFit/>
          </a:bodyPr>
          <a:lstStyle>
            <a:lvl1pPr algn="l" defTabSz="754380" rtl="0" eaLnBrk="1" latinLnBrk="0" hangingPunct="1">
              <a:lnSpc>
                <a:spcPct val="80000"/>
              </a:lnSpc>
              <a:spcBef>
                <a:spcPct val="0"/>
              </a:spcBef>
              <a:buNone/>
              <a:defRPr sz="4000" b="0" i="0" u="none" kern="1200" cap="none" spc="-83" baseline="0">
                <a:solidFill>
                  <a:schemeClr val="tx1"/>
                </a:solidFill>
                <a:latin typeface="+mj-lt"/>
                <a:ea typeface="Bebas Neue" charset="0"/>
                <a:cs typeface="Chronicle Display Black"/>
              </a:defRPr>
            </a:lvl1pPr>
          </a:lstStyle>
          <a:p>
            <a:r>
              <a:rPr lang="en-US" sz="2500" dirty="0">
                <a:solidFill>
                  <a:srgbClr val="000000"/>
                </a:solidFill>
                <a:latin typeface="Open Sans"/>
              </a:rPr>
              <a:t>Discovery Approach</a:t>
            </a:r>
          </a:p>
        </p:txBody>
      </p:sp>
      <p:grpSp>
        <p:nvGrpSpPr>
          <p:cNvPr id="22" name="Group 21">
            <a:extLst>
              <a:ext uri="{FF2B5EF4-FFF2-40B4-BE49-F238E27FC236}">
                <a16:creationId xmlns:a16="http://schemas.microsoft.com/office/drawing/2014/main" id="{10DF4115-3EB8-41BA-A49B-AE79EE0AC193}"/>
              </a:ext>
            </a:extLst>
          </p:cNvPr>
          <p:cNvGrpSpPr/>
          <p:nvPr/>
        </p:nvGrpSpPr>
        <p:grpSpPr>
          <a:xfrm>
            <a:off x="5017290" y="279701"/>
            <a:ext cx="3541946" cy="200055"/>
            <a:chOff x="-2066219" y="592918"/>
            <a:chExt cx="3896141" cy="226723"/>
          </a:xfrm>
        </p:grpSpPr>
        <p:sp>
          <p:nvSpPr>
            <p:cNvPr id="23" name="Oval 22">
              <a:extLst>
                <a:ext uri="{FF2B5EF4-FFF2-40B4-BE49-F238E27FC236}">
                  <a16:creationId xmlns:a16="http://schemas.microsoft.com/office/drawing/2014/main" id="{7FB6D302-199D-44C8-B13A-98D6F9A63A96}"/>
                </a:ext>
              </a:extLst>
            </p:cNvPr>
            <p:cNvSpPr/>
            <p:nvPr/>
          </p:nvSpPr>
          <p:spPr>
            <a:xfrm>
              <a:off x="1743123" y="643291"/>
              <a:ext cx="86799" cy="8679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103">
                <a:defRPr/>
              </a:pPr>
              <a:endParaRPr lang="en-US" sz="1300" dirty="0">
                <a:solidFill>
                  <a:srgbClr val="7F7F7F">
                    <a:lumMod val="40000"/>
                    <a:lumOff val="60000"/>
                  </a:srgbClr>
                </a:solidFill>
              </a:endParaRPr>
            </a:p>
          </p:txBody>
        </p:sp>
        <p:sp>
          <p:nvSpPr>
            <p:cNvPr id="24" name="TextBox 23">
              <a:extLst>
                <a:ext uri="{FF2B5EF4-FFF2-40B4-BE49-F238E27FC236}">
                  <a16:creationId xmlns:a16="http://schemas.microsoft.com/office/drawing/2014/main" id="{B2E1830E-337F-4BDC-AE0B-C49CE0B0717D}"/>
                </a:ext>
              </a:extLst>
            </p:cNvPr>
            <p:cNvSpPr txBox="1"/>
            <p:nvPr/>
          </p:nvSpPr>
          <p:spPr>
            <a:xfrm>
              <a:off x="-2066219" y="592918"/>
              <a:ext cx="3852740" cy="226723"/>
            </a:xfrm>
            <a:prstGeom prst="rect">
              <a:avLst/>
            </a:prstGeom>
            <a:noFill/>
          </p:spPr>
          <p:txBody>
            <a:bodyPr wrap="square" rtlCol="0">
              <a:spAutoFit/>
            </a:bodyPr>
            <a:lstStyle/>
            <a:p>
              <a:pPr algn="r" defTabSz="820103">
                <a:defRPr/>
              </a:pPr>
              <a:r>
                <a:rPr lang="en-US" sz="700" dirty="0">
                  <a:solidFill>
                    <a:srgbClr val="7F7F7F">
                      <a:lumMod val="40000"/>
                      <a:lumOff val="60000"/>
                    </a:srgbClr>
                  </a:solidFill>
                </a:rPr>
                <a:t>DESIGN ARTIFACTS &amp; METHODOLOGY | PARENT PERSONAS</a:t>
              </a:r>
            </a:p>
          </p:txBody>
        </p:sp>
      </p:grpSp>
    </p:spTree>
    <p:extLst>
      <p:ext uri="{BB962C8B-B14F-4D97-AF65-F5344CB8AC3E}">
        <p14:creationId xmlns:p14="http://schemas.microsoft.com/office/powerpoint/2010/main" val="6683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FC9F1E-0FD6-4C8D-BC68-96D6821965C3}"/>
              </a:ext>
            </a:extLst>
          </p:cNvPr>
          <p:cNvSpPr/>
          <p:nvPr/>
        </p:nvSpPr>
        <p:spPr bwMode="gray">
          <a:xfrm>
            <a:off x="0" y="763714"/>
            <a:ext cx="9144000" cy="1081228"/>
          </a:xfrm>
          <a:prstGeom prst="rect">
            <a:avLst/>
          </a:prstGeom>
          <a:solidFill>
            <a:srgbClr val="1C75BC"/>
          </a:solidFill>
          <a:ln w="19050" algn="ctr">
            <a:noFill/>
            <a:miter lim="800000"/>
            <a:headEnd/>
            <a:tailEnd/>
          </a:ln>
        </p:spPr>
        <p:txBody>
          <a:bodyPr wrap="square" lIns="88816" tIns="88816" rIns="88816" bIns="88816" rtlCol="0" anchor="ctr"/>
          <a:lstStyle/>
          <a:p>
            <a:pPr algn="ctr" defTabSz="456774">
              <a:lnSpc>
                <a:spcPct val="106000"/>
              </a:lnSpc>
            </a:pPr>
            <a:endParaRPr lang="en-US" b="1" dirty="0">
              <a:solidFill>
                <a:prstClr val="white"/>
              </a:solidFill>
            </a:endParaRPr>
          </a:p>
        </p:txBody>
      </p:sp>
      <p:sp>
        <p:nvSpPr>
          <p:cNvPr id="6" name="Title 2">
            <a:extLst>
              <a:ext uri="{FF2B5EF4-FFF2-40B4-BE49-F238E27FC236}">
                <a16:creationId xmlns:a16="http://schemas.microsoft.com/office/drawing/2014/main" id="{D8DC9911-1B8B-4986-BF4E-2CC614F2F46E}"/>
              </a:ext>
            </a:extLst>
          </p:cNvPr>
          <p:cNvSpPr txBox="1">
            <a:spLocks/>
          </p:cNvSpPr>
          <p:nvPr/>
        </p:nvSpPr>
        <p:spPr>
          <a:xfrm>
            <a:off x="102310" y="5826"/>
            <a:ext cx="7008188" cy="647700"/>
          </a:xfrm>
          <a:prstGeom prst="rect">
            <a:avLst/>
          </a:prstGeom>
        </p:spPr>
        <p:txBody>
          <a:bodyPr lIns="91354" tIns="45678" rIns="91354" bIns="45678" anchor="ctr" anchorCtr="0"/>
          <a:lstStyle>
            <a:lvl1pPr algn="l" defTabSz="914400" rtl="0" eaLnBrk="1" latinLnBrk="0" hangingPunct="1">
              <a:spcBef>
                <a:spcPct val="0"/>
              </a:spcBef>
              <a:buNone/>
              <a:defRPr sz="1800" b="1" kern="1200">
                <a:solidFill>
                  <a:schemeClr val="tx1"/>
                </a:solidFill>
                <a:latin typeface="Segoe UI Light" panose="020B0502040204020203" pitchFamily="34" charset="0"/>
                <a:ea typeface="Verdana" panose="020B0604030504040204" pitchFamily="34" charset="0"/>
                <a:cs typeface="Segoe UI Light" panose="020B0502040204020203" pitchFamily="34" charset="0"/>
              </a:defRPr>
            </a:lvl1pPr>
          </a:lstStyle>
          <a:p>
            <a:r>
              <a:rPr lang="en-US" dirty="0">
                <a:solidFill>
                  <a:prstClr val="black"/>
                </a:solidFill>
                <a:latin typeface="Verdana"/>
                <a:cs typeface="Arial" panose="020B0604020202020204" pitchFamily="34" charset="0"/>
              </a:rPr>
              <a:t>Setting the Stage</a:t>
            </a:r>
            <a:endParaRPr lang="en-US" cap="all" dirty="0">
              <a:solidFill>
                <a:prstClr val="black"/>
              </a:solidFill>
              <a:latin typeface="Verdana"/>
            </a:endParaRPr>
          </a:p>
        </p:txBody>
      </p:sp>
      <p:sp>
        <p:nvSpPr>
          <p:cNvPr id="20" name="Rectangle 19">
            <a:extLst>
              <a:ext uri="{FF2B5EF4-FFF2-40B4-BE49-F238E27FC236}">
                <a16:creationId xmlns:a16="http://schemas.microsoft.com/office/drawing/2014/main" id="{AE078F36-4F76-4F85-A593-154BA6783CB8}"/>
              </a:ext>
            </a:extLst>
          </p:cNvPr>
          <p:cNvSpPr/>
          <p:nvPr/>
        </p:nvSpPr>
        <p:spPr>
          <a:xfrm>
            <a:off x="262630" y="777389"/>
            <a:ext cx="8845717" cy="994033"/>
          </a:xfrm>
          <a:prstGeom prst="rect">
            <a:avLst/>
          </a:prstGeom>
        </p:spPr>
        <p:txBody>
          <a:bodyPr wrap="square" lIns="91354" tIns="45678" rIns="91354" bIns="45678">
            <a:spAutoFit/>
          </a:bodyPr>
          <a:lstStyle/>
          <a:p>
            <a:pPr algn="ctr" defTabSz="456774">
              <a:lnSpc>
                <a:spcPct val="90000"/>
              </a:lnSpc>
              <a:spcBef>
                <a:spcPts val="1200"/>
              </a:spcBef>
            </a:pPr>
            <a:r>
              <a:rPr lang="en-US" b="1" spc="300" dirty="0">
                <a:solidFill>
                  <a:prstClr val="white"/>
                </a:solidFill>
                <a:ea typeface="Arial" charset="0"/>
                <a:cs typeface="Arial" charset="0"/>
              </a:rPr>
              <a:t>Shifting Our Focus: The User Perspective</a:t>
            </a:r>
          </a:p>
          <a:p>
            <a:pPr algn="ctr" defTabSz="456774">
              <a:lnSpc>
                <a:spcPct val="90000"/>
              </a:lnSpc>
              <a:spcBef>
                <a:spcPts val="1200"/>
              </a:spcBef>
            </a:pPr>
            <a:r>
              <a:rPr lang="en-US" sz="1200" i="1" dirty="0">
                <a:solidFill>
                  <a:prstClr val="white"/>
                </a:solidFill>
                <a:latin typeface="Open Sans" panose="020B0606030504020204" pitchFamily="34" charset="0"/>
                <a:ea typeface="Open Sans" panose="020B0606030504020204" pitchFamily="34" charset="0"/>
                <a:cs typeface="Open Sans" panose="020B0606030504020204" pitchFamily="34" charset="0"/>
              </a:rPr>
              <a:t>The Aim for Independence (AFI) initiative has conducted extensive research to understand the customers of the public assistance programs, including: 1) families who interact with the system; and 2) the State and County commissioners who administer it. Here is sample of Federal, State, and user perspectives when administering and using public assistance programs. </a:t>
            </a:r>
          </a:p>
        </p:txBody>
      </p:sp>
      <p:sp>
        <p:nvSpPr>
          <p:cNvPr id="25" name="Rectangular Callout 13">
            <a:extLst>
              <a:ext uri="{FF2B5EF4-FFF2-40B4-BE49-F238E27FC236}">
                <a16:creationId xmlns:a16="http://schemas.microsoft.com/office/drawing/2014/main" id="{9792B508-F970-4C83-BE71-C8D29140A9FE}"/>
              </a:ext>
            </a:extLst>
          </p:cNvPr>
          <p:cNvSpPr/>
          <p:nvPr/>
        </p:nvSpPr>
        <p:spPr bwMode="gray">
          <a:xfrm>
            <a:off x="3337326" y="4169303"/>
            <a:ext cx="1105929" cy="1853038"/>
          </a:xfrm>
          <a:prstGeom prst="wedgeRectCallout">
            <a:avLst>
              <a:gd name="adj1" fmla="val -2096"/>
              <a:gd name="adj2" fmla="val -63610"/>
            </a:avLst>
          </a:prstGeom>
          <a:solidFill>
            <a:srgbClr val="BAD6EC"/>
          </a:solidFill>
          <a:ln w="19050" algn="ctr">
            <a:noFill/>
            <a:miter lim="800000"/>
            <a:headEnd/>
            <a:tailEnd/>
          </a:ln>
        </p:spPr>
        <p:txBody>
          <a:bodyPr wrap="square" lIns="97698" tIns="97698" rIns="97698" bIns="97698" rtlCol="0" anchor="ctr"/>
          <a:lstStyle/>
          <a:p>
            <a:pPr algn="ctr" defTabSz="502449">
              <a:lnSpc>
                <a:spcPct val="106000"/>
              </a:lnSpc>
            </a:pPr>
            <a:r>
              <a:rPr lang="en-US" sz="10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“We wish we could measure Longitudinal data – what happens to families after they leave us?  Are they any better off?”</a:t>
            </a:r>
          </a:p>
        </p:txBody>
      </p:sp>
      <p:sp>
        <p:nvSpPr>
          <p:cNvPr id="26" name="Rectangular Callout 2">
            <a:extLst>
              <a:ext uri="{FF2B5EF4-FFF2-40B4-BE49-F238E27FC236}">
                <a16:creationId xmlns:a16="http://schemas.microsoft.com/office/drawing/2014/main" id="{D762F9B4-C685-41D2-8256-D5245ECC58C1}"/>
              </a:ext>
            </a:extLst>
          </p:cNvPr>
          <p:cNvSpPr/>
          <p:nvPr/>
        </p:nvSpPr>
        <p:spPr bwMode="gray">
          <a:xfrm>
            <a:off x="4523477" y="4209246"/>
            <a:ext cx="1742609" cy="1032141"/>
          </a:xfrm>
          <a:prstGeom prst="wedgeRectCallout">
            <a:avLst>
              <a:gd name="adj1" fmla="val 11903"/>
              <a:gd name="adj2" fmla="val -73048"/>
            </a:avLst>
          </a:prstGeom>
          <a:solidFill>
            <a:srgbClr val="BAD6EC"/>
          </a:solidFill>
          <a:ln w="19050" algn="ctr">
            <a:noFill/>
            <a:miter lim="800000"/>
            <a:headEnd/>
            <a:tailEnd/>
          </a:ln>
        </p:spPr>
        <p:txBody>
          <a:bodyPr wrap="square" lIns="97698" tIns="97698" rIns="97698" bIns="97698" rtlCol="0" anchor="ctr"/>
          <a:lstStyle/>
          <a:p>
            <a:pPr algn="ctr" defTabSz="502449">
              <a:lnSpc>
                <a:spcPct val="106000"/>
              </a:lnSpc>
            </a:pPr>
            <a:r>
              <a:rPr lang="en-US" sz="10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“The Federal government should measure reduction of poverty and family well-being. We don’t know where to go to see how we are doing.”</a:t>
            </a:r>
          </a:p>
        </p:txBody>
      </p:sp>
      <p:sp>
        <p:nvSpPr>
          <p:cNvPr id="27" name="Rectangular Callout 17">
            <a:extLst>
              <a:ext uri="{FF2B5EF4-FFF2-40B4-BE49-F238E27FC236}">
                <a16:creationId xmlns:a16="http://schemas.microsoft.com/office/drawing/2014/main" id="{8DD88097-B6BD-4B4C-852A-1F90FA19CF6C}"/>
              </a:ext>
            </a:extLst>
          </p:cNvPr>
          <p:cNvSpPr/>
          <p:nvPr/>
        </p:nvSpPr>
        <p:spPr bwMode="gray">
          <a:xfrm>
            <a:off x="4523479" y="5326049"/>
            <a:ext cx="1747323" cy="1078720"/>
          </a:xfrm>
          <a:prstGeom prst="wedgeRectCallout">
            <a:avLst>
              <a:gd name="adj1" fmla="val 33441"/>
              <a:gd name="adj2" fmla="val 67085"/>
            </a:avLst>
          </a:prstGeom>
          <a:solidFill>
            <a:srgbClr val="BAD6EC"/>
          </a:solidFill>
          <a:ln w="19050" algn="ctr">
            <a:noFill/>
            <a:miter lim="800000"/>
            <a:headEnd/>
            <a:tailEnd/>
          </a:ln>
        </p:spPr>
        <p:txBody>
          <a:bodyPr wrap="square" lIns="97698" tIns="97698" rIns="97698" bIns="97698" rtlCol="0" anchor="ctr"/>
          <a:lstStyle/>
          <a:p>
            <a:pPr algn="ctr" defTabSz="502449">
              <a:lnSpc>
                <a:spcPct val="106000"/>
              </a:lnSpc>
            </a:pPr>
            <a:r>
              <a:rPr lang="en-US" sz="10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 We are trying to solve complex social problems with antiquated programs that have not changed for 20 years”</a:t>
            </a:r>
          </a:p>
        </p:txBody>
      </p:sp>
      <p:sp>
        <p:nvSpPr>
          <p:cNvPr id="28" name="TextBox 27">
            <a:extLst>
              <a:ext uri="{FF2B5EF4-FFF2-40B4-BE49-F238E27FC236}">
                <a16:creationId xmlns:a16="http://schemas.microsoft.com/office/drawing/2014/main" id="{F7C960A3-34A9-42CC-8A84-ABD1A6D86433}"/>
              </a:ext>
            </a:extLst>
          </p:cNvPr>
          <p:cNvSpPr txBox="1"/>
          <p:nvPr/>
        </p:nvSpPr>
        <p:spPr>
          <a:xfrm>
            <a:off x="5185288" y="6659941"/>
            <a:ext cx="3586965" cy="230832"/>
          </a:xfrm>
          <a:prstGeom prst="rect">
            <a:avLst/>
          </a:prstGeom>
          <a:noFill/>
        </p:spPr>
        <p:txBody>
          <a:bodyPr wrap="square" lIns="0" tIns="0" rIns="0" bIns="0" rtlCol="0">
            <a:spAutoFit/>
          </a:bodyPr>
          <a:lstStyle/>
          <a:p>
            <a:pPr algn="r" defTabSz="456774"/>
            <a:r>
              <a:rPr lang="en-US" sz="500" dirty="0">
                <a:solidFill>
                  <a:prstClr val="black">
                    <a:lumMod val="50000"/>
                    <a:lumOff val="50000"/>
                  </a:prstClr>
                </a:solidFill>
              </a:rPr>
              <a:t>Sources: 1: Parent Interviews (24 parents across 2 regions); 2: AFI-ACF Regional Listening Sessions (7 sessions held across all regions); 3: AFI Design Session (Attended by 15+ Federal Partners)</a:t>
            </a:r>
          </a:p>
          <a:p>
            <a:pPr algn="r" defTabSz="456774"/>
            <a:endParaRPr lang="en-US" sz="500" dirty="0">
              <a:solidFill>
                <a:prstClr val="black">
                  <a:lumMod val="50000"/>
                  <a:lumOff val="50000"/>
                </a:prstClr>
              </a:solidFill>
            </a:endParaRPr>
          </a:p>
        </p:txBody>
      </p:sp>
      <p:sp>
        <p:nvSpPr>
          <p:cNvPr id="29" name="Rectangular Callout 68">
            <a:extLst>
              <a:ext uri="{FF2B5EF4-FFF2-40B4-BE49-F238E27FC236}">
                <a16:creationId xmlns:a16="http://schemas.microsoft.com/office/drawing/2014/main" id="{D248538B-14E8-4095-A8E0-2FFBBA5D4F2E}"/>
              </a:ext>
            </a:extLst>
          </p:cNvPr>
          <p:cNvSpPr/>
          <p:nvPr/>
        </p:nvSpPr>
        <p:spPr>
          <a:xfrm flipH="1">
            <a:off x="8047402" y="4737152"/>
            <a:ext cx="996780" cy="1311922"/>
          </a:xfrm>
          <a:prstGeom prst="wedgeRectCallout">
            <a:avLst>
              <a:gd name="adj1" fmla="val -10418"/>
              <a:gd name="adj2" fmla="val 75747"/>
            </a:avLst>
          </a:prstGeom>
          <a:solidFill>
            <a:srgbClr val="D0D6E4"/>
          </a:solidFill>
          <a:ln w="19050" algn="ctr">
            <a:noFill/>
            <a:miter lim="800000"/>
            <a:headEnd/>
            <a:tailEnd/>
          </a:ln>
        </p:spPr>
        <p:txBody>
          <a:bodyPr wrap="square" lIns="73275" tIns="73275" rIns="73275" bIns="73275" rtlCol="0" anchor="ctr"/>
          <a:lstStyle/>
          <a:p>
            <a:pPr algn="ctr" defTabSz="376838">
              <a:lnSpc>
                <a:spcPct val="106000"/>
              </a:lnSpc>
            </a:pPr>
            <a:r>
              <a:rPr lang="en-US" sz="10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“How can we change the way the Federal level perceives the customers we serve?”</a:t>
            </a:r>
          </a:p>
        </p:txBody>
      </p:sp>
      <p:sp>
        <p:nvSpPr>
          <p:cNvPr id="30" name="Rectangular Callout 65">
            <a:extLst>
              <a:ext uri="{FF2B5EF4-FFF2-40B4-BE49-F238E27FC236}">
                <a16:creationId xmlns:a16="http://schemas.microsoft.com/office/drawing/2014/main" id="{244C43A8-1372-4000-9E96-4138CAE0BA6E}"/>
              </a:ext>
            </a:extLst>
          </p:cNvPr>
          <p:cNvSpPr/>
          <p:nvPr/>
        </p:nvSpPr>
        <p:spPr>
          <a:xfrm flipH="1">
            <a:off x="6467643" y="4943600"/>
            <a:ext cx="1466993" cy="1523735"/>
          </a:xfrm>
          <a:prstGeom prst="wedgeRectCallout">
            <a:avLst>
              <a:gd name="adj1" fmla="val 5697"/>
              <a:gd name="adj2" fmla="val -63616"/>
            </a:avLst>
          </a:prstGeom>
          <a:solidFill>
            <a:srgbClr val="D0D6E4"/>
          </a:solidFill>
          <a:ln w="19050" algn="ctr">
            <a:noFill/>
            <a:miter lim="800000"/>
            <a:headEnd/>
            <a:tailEnd/>
          </a:ln>
        </p:spPr>
        <p:txBody>
          <a:bodyPr wrap="square" lIns="73275" tIns="73275" rIns="73275" bIns="73275" rtlCol="0" anchor="ctr"/>
          <a:lstStyle/>
          <a:p>
            <a:pPr algn="ctr" defTabSz="376838">
              <a:lnSpc>
                <a:spcPct val="106000"/>
              </a:lnSpc>
            </a:pPr>
            <a:r>
              <a:rPr lang="en-US" sz="10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“Head Start is comprehensive - health, mental health, food, etc. Can we leverage lessons learned and best practices from our own program?”</a:t>
            </a:r>
          </a:p>
        </p:txBody>
      </p:sp>
      <p:sp>
        <p:nvSpPr>
          <p:cNvPr id="31" name="Rectangular Callout 68">
            <a:extLst>
              <a:ext uri="{FF2B5EF4-FFF2-40B4-BE49-F238E27FC236}">
                <a16:creationId xmlns:a16="http://schemas.microsoft.com/office/drawing/2014/main" id="{5A80971D-BD63-4934-9379-6491C7859BC3}"/>
              </a:ext>
            </a:extLst>
          </p:cNvPr>
          <p:cNvSpPr/>
          <p:nvPr/>
        </p:nvSpPr>
        <p:spPr>
          <a:xfrm flipH="1">
            <a:off x="6467645" y="3867452"/>
            <a:ext cx="2558371" cy="801928"/>
          </a:xfrm>
          <a:prstGeom prst="wedgeRectCallout">
            <a:avLst>
              <a:gd name="adj1" fmla="val 12476"/>
              <a:gd name="adj2" fmla="val -70905"/>
            </a:avLst>
          </a:prstGeom>
          <a:solidFill>
            <a:srgbClr val="D0D6E4"/>
          </a:solidFill>
          <a:ln w="19050" algn="ctr">
            <a:noFill/>
            <a:miter lim="800000"/>
            <a:headEnd/>
            <a:tailEnd/>
          </a:ln>
        </p:spPr>
        <p:txBody>
          <a:bodyPr wrap="square" lIns="73275" tIns="73275" rIns="73275" bIns="73275" rtlCol="0" anchor="ctr"/>
          <a:lstStyle/>
          <a:p>
            <a:pPr algn="ctr" defTabSz="376838">
              <a:lnSpc>
                <a:spcPct val="106000"/>
              </a:lnSpc>
            </a:pPr>
            <a:r>
              <a:rPr lang="en-US" sz="10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“How can we better coordinate across programs and use different access points?”</a:t>
            </a:r>
          </a:p>
        </p:txBody>
      </p:sp>
      <p:grpSp>
        <p:nvGrpSpPr>
          <p:cNvPr id="22" name="Group 21">
            <a:extLst>
              <a:ext uri="{FF2B5EF4-FFF2-40B4-BE49-F238E27FC236}">
                <a16:creationId xmlns:a16="http://schemas.microsoft.com/office/drawing/2014/main" id="{EF120E35-D3AC-4F78-841F-BDCCB9B8842D}"/>
              </a:ext>
            </a:extLst>
          </p:cNvPr>
          <p:cNvGrpSpPr/>
          <p:nvPr/>
        </p:nvGrpSpPr>
        <p:grpSpPr>
          <a:xfrm>
            <a:off x="275439" y="1950629"/>
            <a:ext cx="2940401" cy="2011854"/>
            <a:chOff x="213337" y="2036314"/>
            <a:chExt cx="2940401" cy="2011854"/>
          </a:xfrm>
        </p:grpSpPr>
        <p:pic>
          <p:nvPicPr>
            <p:cNvPr id="5" name="Picture 4">
              <a:extLst>
                <a:ext uri="{FF2B5EF4-FFF2-40B4-BE49-F238E27FC236}">
                  <a16:creationId xmlns:a16="http://schemas.microsoft.com/office/drawing/2014/main" id="{6C6B77DD-FC40-4DEB-84FD-BAF9DA77417C}"/>
                </a:ext>
              </a:extLst>
            </p:cNvPr>
            <p:cNvPicPr>
              <a:picLocks noChangeAspect="1"/>
            </p:cNvPicPr>
            <p:nvPr/>
          </p:nvPicPr>
          <p:blipFill rotWithShape="1">
            <a:blip r:embed="rId3"/>
            <a:srcRect r="42308"/>
            <a:stretch/>
          </p:blipFill>
          <p:spPr>
            <a:xfrm>
              <a:off x="213337" y="2036314"/>
              <a:ext cx="2940401" cy="2011854"/>
            </a:xfrm>
            <a:prstGeom prst="rect">
              <a:avLst/>
            </a:prstGeom>
          </p:spPr>
        </p:pic>
        <p:sp>
          <p:nvSpPr>
            <p:cNvPr id="15" name="Rectangle 14">
              <a:extLst>
                <a:ext uri="{FF2B5EF4-FFF2-40B4-BE49-F238E27FC236}">
                  <a16:creationId xmlns:a16="http://schemas.microsoft.com/office/drawing/2014/main" id="{34D44B4E-7BCF-452F-B506-E5884CDF8D60}"/>
                </a:ext>
              </a:extLst>
            </p:cNvPr>
            <p:cNvSpPr/>
            <p:nvPr/>
          </p:nvSpPr>
          <p:spPr>
            <a:xfrm>
              <a:off x="1748485" y="3698206"/>
              <a:ext cx="234360" cy="184666"/>
            </a:xfrm>
            <a:prstGeom prst="rect">
              <a:avLst/>
            </a:prstGeom>
          </p:spPr>
          <p:txBody>
            <a:bodyPr wrap="none">
              <a:spAutoFit/>
            </a:bodyPr>
            <a:lstStyle/>
            <a:p>
              <a:pPr defTabSz="456774"/>
              <a:r>
                <a:rPr lang="en-US" sz="600" dirty="0">
                  <a:solidFill>
                    <a:prstClr val="black">
                      <a:lumMod val="50000"/>
                      <a:lumOff val="50000"/>
                    </a:prstClr>
                  </a:solidFill>
                </a:rPr>
                <a:t>1</a:t>
              </a:r>
              <a:endParaRPr lang="en-US" sz="600" dirty="0">
                <a:solidFill>
                  <a:prstClr val="black"/>
                </a:solidFill>
              </a:endParaRPr>
            </a:p>
          </p:txBody>
        </p:sp>
      </p:grpSp>
      <p:grpSp>
        <p:nvGrpSpPr>
          <p:cNvPr id="24" name="Group 23">
            <a:extLst>
              <a:ext uri="{FF2B5EF4-FFF2-40B4-BE49-F238E27FC236}">
                <a16:creationId xmlns:a16="http://schemas.microsoft.com/office/drawing/2014/main" id="{170B0B98-7C77-4E56-BAA2-70742CAB36CA}"/>
              </a:ext>
            </a:extLst>
          </p:cNvPr>
          <p:cNvGrpSpPr/>
          <p:nvPr/>
        </p:nvGrpSpPr>
        <p:grpSpPr>
          <a:xfrm>
            <a:off x="3653590" y="1862226"/>
            <a:ext cx="2384118" cy="2231329"/>
            <a:chOff x="3653590" y="1862222"/>
            <a:chExt cx="2384118" cy="2231329"/>
          </a:xfrm>
        </p:grpSpPr>
        <p:pic>
          <p:nvPicPr>
            <p:cNvPr id="4" name="Picture 3">
              <a:extLst>
                <a:ext uri="{FF2B5EF4-FFF2-40B4-BE49-F238E27FC236}">
                  <a16:creationId xmlns:a16="http://schemas.microsoft.com/office/drawing/2014/main" id="{5B8E4FA2-D5E3-473D-B613-D5645966CC7D}"/>
                </a:ext>
              </a:extLst>
            </p:cNvPr>
            <p:cNvPicPr>
              <a:picLocks noChangeAspect="1"/>
            </p:cNvPicPr>
            <p:nvPr/>
          </p:nvPicPr>
          <p:blipFill rotWithShape="1">
            <a:blip r:embed="rId4"/>
            <a:srcRect r="54539"/>
            <a:stretch/>
          </p:blipFill>
          <p:spPr>
            <a:xfrm>
              <a:off x="3653590" y="1862222"/>
              <a:ext cx="2384118" cy="2231329"/>
            </a:xfrm>
            <a:prstGeom prst="rect">
              <a:avLst/>
            </a:prstGeom>
          </p:spPr>
        </p:pic>
        <p:sp>
          <p:nvSpPr>
            <p:cNvPr id="33" name="Rectangle 32">
              <a:extLst>
                <a:ext uri="{FF2B5EF4-FFF2-40B4-BE49-F238E27FC236}">
                  <a16:creationId xmlns:a16="http://schemas.microsoft.com/office/drawing/2014/main" id="{D20D5140-2785-4591-8B2A-97D779CD7AE8}"/>
                </a:ext>
              </a:extLst>
            </p:cNvPr>
            <p:cNvSpPr/>
            <p:nvPr/>
          </p:nvSpPr>
          <p:spPr>
            <a:xfrm flipH="1">
              <a:off x="4935370" y="3702588"/>
              <a:ext cx="249913" cy="184666"/>
            </a:xfrm>
            <a:prstGeom prst="rect">
              <a:avLst/>
            </a:prstGeom>
          </p:spPr>
          <p:txBody>
            <a:bodyPr wrap="square">
              <a:spAutoFit/>
            </a:bodyPr>
            <a:lstStyle/>
            <a:p>
              <a:pPr defTabSz="456774"/>
              <a:r>
                <a:rPr lang="en-US" sz="600" dirty="0">
                  <a:solidFill>
                    <a:prstClr val="black">
                      <a:lumMod val="50000"/>
                      <a:lumOff val="50000"/>
                    </a:prstClr>
                  </a:solidFill>
                </a:rPr>
                <a:t>2</a:t>
              </a:r>
              <a:endParaRPr lang="en-US" sz="600" dirty="0">
                <a:solidFill>
                  <a:prstClr val="black"/>
                </a:solidFill>
              </a:endParaRPr>
            </a:p>
          </p:txBody>
        </p:sp>
      </p:grpSp>
      <p:grpSp>
        <p:nvGrpSpPr>
          <p:cNvPr id="23" name="Group 22">
            <a:extLst>
              <a:ext uri="{FF2B5EF4-FFF2-40B4-BE49-F238E27FC236}">
                <a16:creationId xmlns:a16="http://schemas.microsoft.com/office/drawing/2014/main" id="{5AD0D0E6-D8BC-4B24-A52A-876EE0425C4C}"/>
              </a:ext>
            </a:extLst>
          </p:cNvPr>
          <p:cNvGrpSpPr/>
          <p:nvPr/>
        </p:nvGrpSpPr>
        <p:grpSpPr>
          <a:xfrm>
            <a:off x="5821513" y="2217591"/>
            <a:ext cx="2801378" cy="1546752"/>
            <a:chOff x="5964637" y="4529259"/>
            <a:chExt cx="2788079" cy="1615580"/>
          </a:xfrm>
        </p:grpSpPr>
        <p:grpSp>
          <p:nvGrpSpPr>
            <p:cNvPr id="21" name="Group 20">
              <a:extLst>
                <a:ext uri="{FF2B5EF4-FFF2-40B4-BE49-F238E27FC236}">
                  <a16:creationId xmlns:a16="http://schemas.microsoft.com/office/drawing/2014/main" id="{20424CFA-EFBD-4881-BEF6-680A5541B1C3}"/>
                </a:ext>
              </a:extLst>
            </p:cNvPr>
            <p:cNvGrpSpPr/>
            <p:nvPr/>
          </p:nvGrpSpPr>
          <p:grpSpPr>
            <a:xfrm>
              <a:off x="5964637" y="4529259"/>
              <a:ext cx="2788079" cy="1615580"/>
              <a:chOff x="-329870" y="1751604"/>
              <a:chExt cx="2788079" cy="1615580"/>
            </a:xfrm>
          </p:grpSpPr>
          <p:sp>
            <p:nvSpPr>
              <p:cNvPr id="2" name="TextBox 1">
                <a:extLst>
                  <a:ext uri="{FF2B5EF4-FFF2-40B4-BE49-F238E27FC236}">
                    <a16:creationId xmlns:a16="http://schemas.microsoft.com/office/drawing/2014/main" id="{B74481E3-0123-4D0D-BEC9-44F5E54DF83F}"/>
                  </a:ext>
                </a:extLst>
              </p:cNvPr>
              <p:cNvSpPr txBox="1"/>
              <p:nvPr/>
            </p:nvSpPr>
            <p:spPr>
              <a:xfrm>
                <a:off x="-329870" y="2463727"/>
                <a:ext cx="183854" cy="385767"/>
              </a:xfrm>
              <a:prstGeom prst="rect">
                <a:avLst/>
              </a:prstGeom>
              <a:noFill/>
            </p:spPr>
            <p:txBody>
              <a:bodyPr wrap="none" rtlCol="0">
                <a:spAutoFit/>
              </a:bodyPr>
              <a:lstStyle/>
              <a:p>
                <a:pPr defTabSz="456774"/>
                <a:endParaRPr lang="en-US" dirty="0">
                  <a:solidFill>
                    <a:prstClr val="black"/>
                  </a:solidFill>
                </a:endParaRPr>
              </a:p>
            </p:txBody>
          </p:sp>
          <p:pic>
            <p:nvPicPr>
              <p:cNvPr id="3" name="Picture 2">
                <a:extLst>
                  <a:ext uri="{FF2B5EF4-FFF2-40B4-BE49-F238E27FC236}">
                    <a16:creationId xmlns:a16="http://schemas.microsoft.com/office/drawing/2014/main" id="{58FF7AC3-6B02-49F2-802A-3B0E766F96F6}"/>
                  </a:ext>
                </a:extLst>
              </p:cNvPr>
              <p:cNvPicPr>
                <a:picLocks noChangeAspect="1"/>
              </p:cNvPicPr>
              <p:nvPr/>
            </p:nvPicPr>
            <p:blipFill rotWithShape="1">
              <a:blip r:embed="rId5"/>
              <a:srcRect r="54518"/>
              <a:stretch/>
            </p:blipFill>
            <p:spPr>
              <a:xfrm>
                <a:off x="123480" y="1751604"/>
                <a:ext cx="2334729" cy="1615580"/>
              </a:xfrm>
              <a:prstGeom prst="rect">
                <a:avLst/>
              </a:prstGeom>
            </p:spPr>
          </p:pic>
        </p:grpSp>
        <p:sp>
          <p:nvSpPr>
            <p:cNvPr id="34" name="Rectangle 33">
              <a:extLst>
                <a:ext uri="{FF2B5EF4-FFF2-40B4-BE49-F238E27FC236}">
                  <a16:creationId xmlns:a16="http://schemas.microsoft.com/office/drawing/2014/main" id="{1ADBA796-71FC-419E-BB63-C64D9A6E4B18}"/>
                </a:ext>
              </a:extLst>
            </p:cNvPr>
            <p:cNvSpPr/>
            <p:nvPr/>
          </p:nvSpPr>
          <p:spPr>
            <a:xfrm>
              <a:off x="8245528" y="5773076"/>
              <a:ext cx="233247" cy="192883"/>
            </a:xfrm>
            <a:prstGeom prst="rect">
              <a:avLst/>
            </a:prstGeom>
          </p:spPr>
          <p:txBody>
            <a:bodyPr wrap="none">
              <a:spAutoFit/>
            </a:bodyPr>
            <a:lstStyle/>
            <a:p>
              <a:pPr defTabSz="456774"/>
              <a:r>
                <a:rPr lang="en-US" sz="600" dirty="0">
                  <a:solidFill>
                    <a:prstClr val="black">
                      <a:lumMod val="50000"/>
                      <a:lumOff val="50000"/>
                    </a:prstClr>
                  </a:solidFill>
                </a:rPr>
                <a:t>3</a:t>
              </a:r>
              <a:endParaRPr lang="en-US" sz="600" dirty="0">
                <a:solidFill>
                  <a:prstClr val="black"/>
                </a:solidFill>
              </a:endParaRPr>
            </a:p>
          </p:txBody>
        </p:sp>
      </p:grpSp>
      <p:sp>
        <p:nvSpPr>
          <p:cNvPr id="37" name="Rectangular Callout 13">
            <a:extLst>
              <a:ext uri="{FF2B5EF4-FFF2-40B4-BE49-F238E27FC236}">
                <a16:creationId xmlns:a16="http://schemas.microsoft.com/office/drawing/2014/main" id="{829B01C0-AB18-4143-873D-1D85D527176D}"/>
              </a:ext>
            </a:extLst>
          </p:cNvPr>
          <p:cNvSpPr/>
          <p:nvPr/>
        </p:nvSpPr>
        <p:spPr bwMode="gray">
          <a:xfrm>
            <a:off x="180524" y="3904406"/>
            <a:ext cx="2985133" cy="1007522"/>
          </a:xfrm>
          <a:prstGeom prst="wedgeRectCallout">
            <a:avLst>
              <a:gd name="adj1" fmla="val 27636"/>
              <a:gd name="adj2" fmla="val -61781"/>
            </a:avLst>
          </a:prstGeom>
          <a:solidFill>
            <a:srgbClr val="DEEBF7"/>
          </a:solidFill>
          <a:ln w="19050" algn="ctr">
            <a:noFill/>
            <a:miter lim="800000"/>
            <a:headEnd/>
            <a:tailEnd/>
          </a:ln>
        </p:spPr>
        <p:txBody>
          <a:bodyPr wrap="square" lIns="97698" tIns="97698" rIns="97698" bIns="97698" rtlCol="0" anchor="ctr"/>
          <a:lstStyle/>
          <a:p>
            <a:pPr algn="ctr" defTabSz="502449">
              <a:lnSpc>
                <a:spcPct val="106000"/>
              </a:lnSpc>
            </a:pPr>
            <a:r>
              <a:rPr lang="en-US" sz="1000" i="1" dirty="0">
                <a:solidFill>
                  <a:prstClr val="black"/>
                </a:solidFill>
                <a:latin typeface="Open Sans" panose="020B0606030504020204" pitchFamily="34" charset="0"/>
                <a:ea typeface="Open Sans" panose="020B0606030504020204" pitchFamily="34" charset="0"/>
                <a:cs typeface="Open Sans" panose="020B0606030504020204" pitchFamily="34" charset="0"/>
              </a:rPr>
              <a:t>“I’m training to be a bus driver, host, cleaner, event space helper. My hours are all over the place. By the time I get home, I still have to get my kids, clean, and make dinner. I’m tired all the time.”</a:t>
            </a:r>
          </a:p>
        </p:txBody>
      </p:sp>
      <p:sp>
        <p:nvSpPr>
          <p:cNvPr id="38" name="Rectangular Callout 13">
            <a:extLst>
              <a:ext uri="{FF2B5EF4-FFF2-40B4-BE49-F238E27FC236}">
                <a16:creationId xmlns:a16="http://schemas.microsoft.com/office/drawing/2014/main" id="{FAD95FB6-1A6B-4D7E-AD0E-6D973AF3CEAB}"/>
              </a:ext>
            </a:extLst>
          </p:cNvPr>
          <p:cNvSpPr/>
          <p:nvPr/>
        </p:nvSpPr>
        <p:spPr bwMode="gray">
          <a:xfrm>
            <a:off x="199016" y="5241381"/>
            <a:ext cx="2936761" cy="1011798"/>
          </a:xfrm>
          <a:prstGeom prst="wedgeRectCallout">
            <a:avLst>
              <a:gd name="adj1" fmla="val -12778"/>
              <a:gd name="adj2" fmla="val -65589"/>
            </a:avLst>
          </a:prstGeom>
          <a:solidFill>
            <a:srgbClr val="DEEBF7"/>
          </a:solidFill>
          <a:ln w="19050" algn="ctr">
            <a:noFill/>
            <a:miter lim="800000"/>
            <a:headEnd/>
            <a:tailEnd/>
          </a:ln>
        </p:spPr>
        <p:txBody>
          <a:bodyPr wrap="square" lIns="97698" tIns="97698" rIns="97698" bIns="97698" rtlCol="0" anchor="ctr"/>
          <a:lstStyle/>
          <a:p>
            <a:pPr algn="ctr" defTabSz="502449">
              <a:lnSpc>
                <a:spcPct val="106000"/>
              </a:lnSpc>
            </a:pPr>
            <a:r>
              <a:rPr lang="en-US" sz="1000" i="1" dirty="0">
                <a:solidFill>
                  <a:prstClr val="black"/>
                </a:solidFill>
                <a:latin typeface="Open Sans" panose="020B0606030504020204" pitchFamily="34" charset="0"/>
                <a:ea typeface="Open Sans" panose="020B0606030504020204" pitchFamily="34" charset="0"/>
                <a:cs typeface="Open Sans" panose="020B0606030504020204" pitchFamily="34" charset="0"/>
              </a:rPr>
              <a:t>“I’ve been in your office the last two weeks and you all have all told me you cannot help me and my daughters because your grants are written specifically for single mothers.”</a:t>
            </a:r>
          </a:p>
        </p:txBody>
      </p:sp>
      <p:cxnSp>
        <p:nvCxnSpPr>
          <p:cNvPr id="32" name="Straight Arrow Connector 31">
            <a:extLst>
              <a:ext uri="{FF2B5EF4-FFF2-40B4-BE49-F238E27FC236}">
                <a16:creationId xmlns:a16="http://schemas.microsoft.com/office/drawing/2014/main" id="{918F9A0B-9359-4C1A-8847-81210680F050}"/>
              </a:ext>
            </a:extLst>
          </p:cNvPr>
          <p:cNvCxnSpPr>
            <a:cxnSpLocks/>
            <a:endCxn id="41" idx="6"/>
          </p:cNvCxnSpPr>
          <p:nvPr/>
        </p:nvCxnSpPr>
        <p:spPr bwMode="auto">
          <a:xfrm>
            <a:off x="7454029" y="335624"/>
            <a:ext cx="1212459" cy="0"/>
          </a:xfrm>
          <a:prstGeom prst="straightConnector1">
            <a:avLst/>
          </a:prstGeom>
          <a:noFill/>
          <a:ln w="12700" cap="flat" cmpd="sng" algn="ctr">
            <a:solidFill>
              <a:schemeClr val="bg1">
                <a:lumMod val="65000"/>
              </a:schemeClr>
            </a:solidFill>
            <a:prstDash val="sysDot"/>
            <a:round/>
            <a:headEnd type="none" w="med" len="med"/>
            <a:tailEnd type="none"/>
          </a:ln>
          <a:effectLst/>
        </p:spPr>
      </p:cxnSp>
      <p:sp>
        <p:nvSpPr>
          <p:cNvPr id="35" name="Oval 34">
            <a:extLst>
              <a:ext uri="{FF2B5EF4-FFF2-40B4-BE49-F238E27FC236}">
                <a16:creationId xmlns:a16="http://schemas.microsoft.com/office/drawing/2014/main" id="{CD2D943C-9D33-4C26-A9D7-5D8DA3270336}"/>
              </a:ext>
            </a:extLst>
          </p:cNvPr>
          <p:cNvSpPr/>
          <p:nvPr/>
        </p:nvSpPr>
        <p:spPr>
          <a:xfrm>
            <a:off x="7422412" y="267044"/>
            <a:ext cx="137160" cy="13716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0991" tIns="40991" rIns="40991" bIns="40991" rtlCol="0" anchor="ctr"/>
          <a:lstStyle/>
          <a:p>
            <a:pPr algn="ctr" defTabSz="456774"/>
            <a:endParaRPr lang="en-US" sz="13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15E7796E-066F-4E1E-A53A-1DF9C17B2127}"/>
              </a:ext>
            </a:extLst>
          </p:cNvPr>
          <p:cNvSpPr/>
          <p:nvPr/>
        </p:nvSpPr>
        <p:spPr>
          <a:xfrm>
            <a:off x="7643793" y="267044"/>
            <a:ext cx="137160" cy="137160"/>
          </a:xfrm>
          <a:prstGeom prst="ellipse">
            <a:avLst/>
          </a:prstGeom>
          <a:solidFill>
            <a:srgbClr val="629DD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0991" tIns="40991" rIns="40991" bIns="40991" rtlCol="0" anchor="ctr"/>
          <a:lstStyle/>
          <a:p>
            <a:pPr algn="ctr" defTabSz="456774"/>
            <a:endParaRPr lang="en-US" sz="13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0038D409-9BE4-4C78-9FC8-2FB2A20D65CB}"/>
              </a:ext>
            </a:extLst>
          </p:cNvPr>
          <p:cNvSpPr/>
          <p:nvPr/>
        </p:nvSpPr>
        <p:spPr>
          <a:xfrm>
            <a:off x="8086555" y="267044"/>
            <a:ext cx="137160" cy="13716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0991" tIns="40991" rIns="40991" bIns="40991" rtlCol="0" anchor="ctr"/>
          <a:lstStyle/>
          <a:p>
            <a:pPr algn="ctr" defTabSz="456774"/>
            <a:endParaRPr lang="en-US" sz="13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Oval 40">
            <a:extLst>
              <a:ext uri="{FF2B5EF4-FFF2-40B4-BE49-F238E27FC236}">
                <a16:creationId xmlns:a16="http://schemas.microsoft.com/office/drawing/2014/main" id="{AD148B5C-6FAF-41C0-B4C3-E875D90FBF51}"/>
              </a:ext>
            </a:extLst>
          </p:cNvPr>
          <p:cNvSpPr/>
          <p:nvPr/>
        </p:nvSpPr>
        <p:spPr>
          <a:xfrm>
            <a:off x="8529319" y="267044"/>
            <a:ext cx="137160" cy="13716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0991" tIns="40991" rIns="40991" bIns="40991" rtlCol="0" anchor="ctr"/>
          <a:lstStyle/>
          <a:p>
            <a:pPr algn="ctr" defTabSz="456774"/>
            <a:endParaRPr lang="en-US" sz="13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Oval 41">
            <a:extLst>
              <a:ext uri="{FF2B5EF4-FFF2-40B4-BE49-F238E27FC236}">
                <a16:creationId xmlns:a16="http://schemas.microsoft.com/office/drawing/2014/main" id="{E5EF37E3-8499-44E5-B557-3771B56B6752}"/>
              </a:ext>
            </a:extLst>
          </p:cNvPr>
          <p:cNvSpPr/>
          <p:nvPr/>
        </p:nvSpPr>
        <p:spPr>
          <a:xfrm>
            <a:off x="8307936" y="267044"/>
            <a:ext cx="137160" cy="13716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0991" tIns="40991" rIns="40991" bIns="40991" rtlCol="0" anchor="ctr"/>
          <a:lstStyle/>
          <a:p>
            <a:pPr algn="ctr" defTabSz="456774"/>
            <a:endParaRPr lang="en-US" sz="13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3" name="Oval 42">
            <a:extLst>
              <a:ext uri="{FF2B5EF4-FFF2-40B4-BE49-F238E27FC236}">
                <a16:creationId xmlns:a16="http://schemas.microsoft.com/office/drawing/2014/main" id="{28A66C4E-2829-46AE-9D0C-FAC32EAAB8AC}"/>
              </a:ext>
            </a:extLst>
          </p:cNvPr>
          <p:cNvSpPr/>
          <p:nvPr/>
        </p:nvSpPr>
        <p:spPr>
          <a:xfrm>
            <a:off x="7865174" y="267044"/>
            <a:ext cx="137160" cy="13716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0991" tIns="40991" rIns="40991" bIns="40991" rtlCol="0" anchor="ctr"/>
          <a:lstStyle/>
          <a:p>
            <a:pPr algn="ctr" defTabSz="456774"/>
            <a:endParaRPr lang="en-US" sz="13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F9716398-42A2-4C00-853D-C80F4B55814B}"/>
              </a:ext>
            </a:extLst>
          </p:cNvPr>
          <p:cNvSpPr txBox="1"/>
          <p:nvPr/>
        </p:nvSpPr>
        <p:spPr>
          <a:xfrm>
            <a:off x="7531879" y="425811"/>
            <a:ext cx="865622" cy="92333"/>
          </a:xfrm>
          <a:prstGeom prst="rect">
            <a:avLst/>
          </a:prstGeom>
          <a:noFill/>
        </p:spPr>
        <p:txBody>
          <a:bodyPr wrap="none" lIns="0" tIns="0" rIns="0" bIns="0" rtlCol="0">
            <a:spAutoFit/>
          </a:bodyPr>
          <a:lstStyle/>
          <a:p>
            <a:pPr defTabSz="456774">
              <a:spcBef>
                <a:spcPts val="600"/>
              </a:spcBef>
              <a:buSzPct val="100000"/>
            </a:pPr>
            <a:r>
              <a:rPr lang="en-US" sz="600" dirty="0">
                <a:solidFill>
                  <a:prstClr val="white">
                    <a:lumMod val="50000"/>
                  </a:prstClr>
                </a:solidFill>
                <a:latin typeface="Open Sans" panose="020B0606030504020204" pitchFamily="34" charset="0"/>
                <a:ea typeface="Open Sans" panose="020B0606030504020204" pitchFamily="34" charset="0"/>
                <a:cs typeface="Open Sans" panose="020B0606030504020204" pitchFamily="34" charset="0"/>
              </a:rPr>
              <a:t>CURRENT STATE ASSESSMENT</a:t>
            </a:r>
          </a:p>
        </p:txBody>
      </p:sp>
    </p:spTree>
    <p:extLst>
      <p:ext uri="{BB962C8B-B14F-4D97-AF65-F5344CB8AC3E}">
        <p14:creationId xmlns:p14="http://schemas.microsoft.com/office/powerpoint/2010/main" val="287248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87E4C567-322A-471D-9F8A-9FF190EAB5F1}"/>
              </a:ext>
            </a:extLst>
          </p:cNvPr>
          <p:cNvSpPr/>
          <p:nvPr/>
        </p:nvSpPr>
        <p:spPr>
          <a:xfrm>
            <a:off x="4913979" y="1673729"/>
            <a:ext cx="3850069" cy="1128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dirty="0">
              <a:solidFill>
                <a:srgbClr val="012169"/>
              </a:solidFill>
              <a:latin typeface="Open Sans"/>
            </a:endParaRPr>
          </a:p>
        </p:txBody>
      </p:sp>
      <p:sp>
        <p:nvSpPr>
          <p:cNvPr id="65" name="Rectangle 64">
            <a:extLst>
              <a:ext uri="{FF2B5EF4-FFF2-40B4-BE49-F238E27FC236}">
                <a16:creationId xmlns:a16="http://schemas.microsoft.com/office/drawing/2014/main" id="{A5D2DA28-7AE3-42E2-994E-99A7E1EDC9F2}"/>
              </a:ext>
            </a:extLst>
          </p:cNvPr>
          <p:cNvSpPr/>
          <p:nvPr/>
        </p:nvSpPr>
        <p:spPr>
          <a:xfrm flipV="1">
            <a:off x="342871" y="1657481"/>
            <a:ext cx="3646924" cy="12909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dirty="0">
              <a:solidFill>
                <a:srgbClr val="012169"/>
              </a:solidFill>
              <a:latin typeface="Open Sans"/>
            </a:endParaRPr>
          </a:p>
        </p:txBody>
      </p:sp>
      <p:sp>
        <p:nvSpPr>
          <p:cNvPr id="12" name="Rectangle 11">
            <a:extLst>
              <a:ext uri="{FF2B5EF4-FFF2-40B4-BE49-F238E27FC236}">
                <a16:creationId xmlns:a16="http://schemas.microsoft.com/office/drawing/2014/main" id="{A06EF2EE-0F7F-48E2-BFDE-D5BC9ECE106C}"/>
              </a:ext>
            </a:extLst>
          </p:cNvPr>
          <p:cNvSpPr/>
          <p:nvPr/>
        </p:nvSpPr>
        <p:spPr>
          <a:xfrm>
            <a:off x="281945" y="3827310"/>
            <a:ext cx="8526971" cy="410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sz="1100" dirty="0">
              <a:solidFill>
                <a:srgbClr val="FFFFFF"/>
              </a:solidFill>
              <a:latin typeface="Open Sans"/>
            </a:endParaRPr>
          </a:p>
        </p:txBody>
      </p:sp>
      <p:sp>
        <p:nvSpPr>
          <p:cNvPr id="5" name="Rectangle 4">
            <a:extLst>
              <a:ext uri="{FF2B5EF4-FFF2-40B4-BE49-F238E27FC236}">
                <a16:creationId xmlns:a16="http://schemas.microsoft.com/office/drawing/2014/main" id="{CE719AA1-BAFA-4809-ABBF-D9DF35FF45EC}"/>
              </a:ext>
            </a:extLst>
          </p:cNvPr>
          <p:cNvSpPr/>
          <p:nvPr/>
        </p:nvSpPr>
        <p:spPr>
          <a:xfrm>
            <a:off x="191477" y="1331136"/>
            <a:ext cx="7022364" cy="2087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dirty="0">
              <a:solidFill>
                <a:srgbClr val="FFFFFF"/>
              </a:solidFill>
              <a:latin typeface="Open Sans"/>
            </a:endParaRPr>
          </a:p>
        </p:txBody>
      </p:sp>
      <p:sp>
        <p:nvSpPr>
          <p:cNvPr id="9" name="object 8">
            <a:extLst>
              <a:ext uri="{FF2B5EF4-FFF2-40B4-BE49-F238E27FC236}">
                <a16:creationId xmlns:a16="http://schemas.microsoft.com/office/drawing/2014/main" id="{BF76836D-779B-40A0-9B4B-4174870A90DA}"/>
              </a:ext>
            </a:extLst>
          </p:cNvPr>
          <p:cNvSpPr txBox="1"/>
          <p:nvPr/>
        </p:nvSpPr>
        <p:spPr>
          <a:xfrm>
            <a:off x="209631" y="1334663"/>
            <a:ext cx="4463021" cy="184666"/>
          </a:xfrm>
          <a:prstGeom prst="rect">
            <a:avLst/>
          </a:prstGeom>
        </p:spPr>
        <p:txBody>
          <a:bodyPr vert="horz" wrap="square" lIns="0" tIns="0" rIns="0" bIns="0" rtlCol="0">
            <a:spAutoFit/>
          </a:bodyPr>
          <a:lstStyle/>
          <a:p>
            <a:pPr marL="9238" defTabSz="665042">
              <a:defRPr/>
            </a:pPr>
            <a:r>
              <a:rPr lang="en-US" sz="1200" b="1" spc="265" dirty="0">
                <a:solidFill>
                  <a:srgbClr val="012169"/>
                </a:solidFill>
                <a:latin typeface="Open Sans"/>
                <a:cs typeface="Open Sans"/>
              </a:rPr>
              <a:t>HUMAN SERVICES COMMISSIONER SURVEY </a:t>
            </a:r>
          </a:p>
        </p:txBody>
      </p:sp>
      <p:sp>
        <p:nvSpPr>
          <p:cNvPr id="13" name="object 8">
            <a:extLst>
              <a:ext uri="{FF2B5EF4-FFF2-40B4-BE49-F238E27FC236}">
                <a16:creationId xmlns:a16="http://schemas.microsoft.com/office/drawing/2014/main" id="{097BC83D-01FA-43AC-BC7A-3621FB56282A}"/>
              </a:ext>
            </a:extLst>
          </p:cNvPr>
          <p:cNvSpPr txBox="1"/>
          <p:nvPr/>
        </p:nvSpPr>
        <p:spPr>
          <a:xfrm>
            <a:off x="315847" y="3863747"/>
            <a:ext cx="8673239" cy="338554"/>
          </a:xfrm>
          <a:prstGeom prst="rect">
            <a:avLst/>
          </a:prstGeom>
        </p:spPr>
        <p:txBody>
          <a:bodyPr vert="horz" wrap="square" lIns="0" tIns="0" rIns="0" bIns="0" rtlCol="0">
            <a:spAutoFit/>
          </a:bodyPr>
          <a:lstStyle/>
          <a:p>
            <a:pPr marL="9238" defTabSz="665042">
              <a:defRPr/>
            </a:pPr>
            <a:r>
              <a:rPr lang="en-US" sz="1100" b="1" dirty="0">
                <a:solidFill>
                  <a:srgbClr val="012169"/>
                </a:solidFill>
                <a:latin typeface="Open Sans"/>
                <a:cs typeface="Open Sans"/>
              </a:rPr>
              <a:t>Survey Outputs</a:t>
            </a:r>
            <a:r>
              <a:rPr lang="en-US" sz="1100" b="1" dirty="0">
                <a:solidFill>
                  <a:srgbClr val="0070C0"/>
                </a:solidFill>
                <a:latin typeface="Open Sans"/>
                <a:cs typeface="Open Sans"/>
              </a:rPr>
              <a:t>: </a:t>
            </a:r>
          </a:p>
          <a:p>
            <a:pPr marL="9238" defTabSz="665042">
              <a:defRPr/>
            </a:pPr>
            <a:r>
              <a:rPr lang="en-US" sz="1100" b="1" dirty="0">
                <a:solidFill>
                  <a:srgbClr val="0070C0"/>
                </a:solidFill>
                <a:latin typeface="Open Sans"/>
                <a:cs typeface="Open Sans"/>
              </a:rPr>
              <a:t> </a:t>
            </a:r>
            <a:r>
              <a:rPr lang="en-US" sz="1100" spc="-26" dirty="0">
                <a:solidFill>
                  <a:prstClr val="black"/>
                </a:solidFill>
                <a:latin typeface="Open Sans"/>
                <a:cs typeface="Open Sans"/>
              </a:rPr>
              <a:t>Top Challenges Administering ACF Programs   </a:t>
            </a:r>
            <a:r>
              <a:rPr lang="en-US" sz="1100" b="1" spc="-26" dirty="0">
                <a:solidFill>
                  <a:prstClr val="black"/>
                </a:solidFill>
                <a:latin typeface="Open Sans"/>
                <a:cs typeface="Open Sans"/>
              </a:rPr>
              <a:t>|   </a:t>
            </a:r>
            <a:r>
              <a:rPr lang="en-US" sz="1100" spc="-26" dirty="0">
                <a:solidFill>
                  <a:prstClr val="black"/>
                </a:solidFill>
                <a:latin typeface="Open Sans"/>
                <a:cs typeface="Open Sans"/>
              </a:rPr>
              <a:t>Organizational Priorities Related to AFI   </a:t>
            </a:r>
            <a:r>
              <a:rPr lang="en-US" sz="1100" b="1" spc="-26" dirty="0">
                <a:solidFill>
                  <a:prstClr val="black"/>
                </a:solidFill>
                <a:latin typeface="Open Sans"/>
                <a:cs typeface="Open Sans"/>
              </a:rPr>
              <a:t>|</a:t>
            </a:r>
            <a:r>
              <a:rPr lang="en-US" sz="1100" spc="-26" dirty="0">
                <a:solidFill>
                  <a:prstClr val="black"/>
                </a:solidFill>
                <a:latin typeface="Open Sans"/>
                <a:cs typeface="Open Sans"/>
              </a:rPr>
              <a:t>   ACF Interagency Partnership Priorities </a:t>
            </a:r>
            <a:endParaRPr lang="en-US" sz="1100" dirty="0">
              <a:solidFill>
                <a:srgbClr val="0070C0"/>
              </a:solidFill>
              <a:latin typeface="Open Sans"/>
              <a:cs typeface="Open Sans"/>
            </a:endParaRPr>
          </a:p>
        </p:txBody>
      </p:sp>
      <p:sp>
        <p:nvSpPr>
          <p:cNvPr id="14" name="Rectangle 13">
            <a:extLst>
              <a:ext uri="{FF2B5EF4-FFF2-40B4-BE49-F238E27FC236}">
                <a16:creationId xmlns:a16="http://schemas.microsoft.com/office/drawing/2014/main" id="{B64FDB16-D081-45F4-92FE-9FB1811EA41C}"/>
              </a:ext>
            </a:extLst>
          </p:cNvPr>
          <p:cNvSpPr/>
          <p:nvPr/>
        </p:nvSpPr>
        <p:spPr>
          <a:xfrm>
            <a:off x="226469" y="4337417"/>
            <a:ext cx="4473147" cy="13437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sz="1200" dirty="0">
              <a:solidFill>
                <a:srgbClr val="FFFFFF"/>
              </a:solidFill>
              <a:latin typeface="Open Sans"/>
            </a:endParaRPr>
          </a:p>
        </p:txBody>
      </p:sp>
      <p:sp>
        <p:nvSpPr>
          <p:cNvPr id="15" name="object 8">
            <a:extLst>
              <a:ext uri="{FF2B5EF4-FFF2-40B4-BE49-F238E27FC236}">
                <a16:creationId xmlns:a16="http://schemas.microsoft.com/office/drawing/2014/main" id="{85C43ED4-4D63-4221-A748-D06978AE52AD}"/>
              </a:ext>
            </a:extLst>
          </p:cNvPr>
          <p:cNvSpPr txBox="1"/>
          <p:nvPr/>
        </p:nvSpPr>
        <p:spPr>
          <a:xfrm>
            <a:off x="275194" y="4344938"/>
            <a:ext cx="4463021" cy="369332"/>
          </a:xfrm>
          <a:prstGeom prst="rect">
            <a:avLst/>
          </a:prstGeom>
        </p:spPr>
        <p:txBody>
          <a:bodyPr vert="horz" wrap="square" lIns="0" tIns="0" rIns="0" bIns="0" rtlCol="0">
            <a:spAutoFit/>
          </a:bodyPr>
          <a:lstStyle/>
          <a:p>
            <a:pPr marL="9238" defTabSz="665042">
              <a:defRPr/>
            </a:pPr>
            <a:r>
              <a:rPr lang="en-US" sz="1200" b="1" spc="265" dirty="0">
                <a:solidFill>
                  <a:srgbClr val="012169"/>
                </a:solidFill>
                <a:latin typeface="Open Sans"/>
                <a:cs typeface="Open Sans"/>
              </a:rPr>
              <a:t>AFI-ACF REGIONAL LISTENING SESSIONS</a:t>
            </a:r>
          </a:p>
          <a:p>
            <a:pPr marL="9238" defTabSz="665042">
              <a:defRPr/>
            </a:pPr>
            <a:r>
              <a:rPr lang="en-US" sz="1200" b="1" spc="265" dirty="0">
                <a:solidFill>
                  <a:srgbClr val="0070C0"/>
                </a:solidFill>
                <a:latin typeface="Open Sans"/>
                <a:cs typeface="Open Sans"/>
              </a:rPr>
              <a:t>  </a:t>
            </a:r>
            <a:endParaRPr lang="en-US" sz="1200" spc="265" dirty="0">
              <a:solidFill>
                <a:srgbClr val="0070C0"/>
              </a:solidFill>
              <a:latin typeface="Open Sans"/>
              <a:cs typeface="Open Sans"/>
            </a:endParaRPr>
          </a:p>
        </p:txBody>
      </p:sp>
      <p:sp>
        <p:nvSpPr>
          <p:cNvPr id="16" name="Parallelogram 15">
            <a:extLst>
              <a:ext uri="{FF2B5EF4-FFF2-40B4-BE49-F238E27FC236}">
                <a16:creationId xmlns:a16="http://schemas.microsoft.com/office/drawing/2014/main" id="{319959AC-FDAA-4B1E-BF14-93E0F68130A6}"/>
              </a:ext>
            </a:extLst>
          </p:cNvPr>
          <p:cNvSpPr/>
          <p:nvPr/>
        </p:nvSpPr>
        <p:spPr>
          <a:xfrm>
            <a:off x="486531" y="398801"/>
            <a:ext cx="3876516" cy="202707"/>
          </a:xfrm>
          <a:prstGeom prst="parallelogram">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dirty="0">
              <a:solidFill>
                <a:srgbClr val="FFFFFF"/>
              </a:solidFill>
              <a:latin typeface="Open Sans"/>
            </a:endParaRPr>
          </a:p>
        </p:txBody>
      </p:sp>
      <p:sp>
        <p:nvSpPr>
          <p:cNvPr id="17" name="Title 1">
            <a:extLst>
              <a:ext uri="{FF2B5EF4-FFF2-40B4-BE49-F238E27FC236}">
                <a16:creationId xmlns:a16="http://schemas.microsoft.com/office/drawing/2014/main" id="{185C142F-36FF-419E-9A2B-9F58A75C7356}"/>
              </a:ext>
            </a:extLst>
          </p:cNvPr>
          <p:cNvSpPr txBox="1">
            <a:spLocks/>
          </p:cNvSpPr>
          <p:nvPr/>
        </p:nvSpPr>
        <p:spPr>
          <a:xfrm>
            <a:off x="589679" y="356611"/>
            <a:ext cx="3878194" cy="262310"/>
          </a:xfrm>
          <a:prstGeom prst="rect">
            <a:avLst/>
          </a:prstGeom>
        </p:spPr>
        <p:txBody>
          <a:bodyPr vert="horz" wrap="square" lIns="0" tIns="40303" rIns="0" bIns="0" rtlCol="0" anchor="b" anchorCtr="0">
            <a:spAutoFit/>
          </a:bodyPr>
          <a:lstStyle>
            <a:lvl1pPr algn="l" defTabSz="754380" rtl="0" eaLnBrk="1" latinLnBrk="0" hangingPunct="1">
              <a:lnSpc>
                <a:spcPct val="80000"/>
              </a:lnSpc>
              <a:spcBef>
                <a:spcPct val="0"/>
              </a:spcBef>
              <a:buNone/>
              <a:defRPr lang="en-US" sz="3000" b="0" i="0" u="none" kern="1200" cap="none" spc="-62" baseline="0" dirty="0">
                <a:solidFill>
                  <a:schemeClr val="tx1"/>
                </a:solidFill>
                <a:latin typeface="+mj-lt"/>
                <a:ea typeface="Bebas Neue" charset="0"/>
                <a:cs typeface="Chronicle Display Black"/>
              </a:defRPr>
            </a:lvl1pPr>
          </a:lstStyle>
          <a:p>
            <a:pPr defTabSz="665042">
              <a:defRPr/>
            </a:pPr>
            <a:r>
              <a:rPr sz="1800" spc="-55">
                <a:solidFill>
                  <a:srgbClr val="000000"/>
                </a:solidFill>
                <a:latin typeface="Open Sans"/>
              </a:rPr>
              <a:t>State and County Data Summary </a:t>
            </a:r>
          </a:p>
        </p:txBody>
      </p:sp>
      <p:sp>
        <p:nvSpPr>
          <p:cNvPr id="19" name="Text Placeholder 2">
            <a:extLst>
              <a:ext uri="{FF2B5EF4-FFF2-40B4-BE49-F238E27FC236}">
                <a16:creationId xmlns:a16="http://schemas.microsoft.com/office/drawing/2014/main" id="{E637987C-6794-4AB6-80E7-726D045FEB4B}"/>
              </a:ext>
            </a:extLst>
          </p:cNvPr>
          <p:cNvSpPr txBox="1">
            <a:spLocks/>
          </p:cNvSpPr>
          <p:nvPr/>
        </p:nvSpPr>
        <p:spPr>
          <a:xfrm>
            <a:off x="486545" y="779323"/>
            <a:ext cx="7845643" cy="667828"/>
          </a:xfrm>
          <a:prstGeom prst="rect">
            <a:avLst/>
          </a:prstGeom>
        </p:spPr>
        <p:txBody>
          <a:bodyPr lIns="91354" tIns="45678" rIns="91354" bIns="45678"/>
          <a:lst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b="0" i="0" u="none"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marL="0" indent="0" defTabSz="565286">
              <a:spcBef>
                <a:spcPts val="596"/>
              </a:spcBef>
              <a:spcAft>
                <a:spcPts val="596"/>
              </a:spcAft>
              <a:buNone/>
              <a:defRPr/>
            </a:pPr>
            <a:r>
              <a:rPr lang="en-US" sz="1300" dirty="0">
                <a:solidFill>
                  <a:srgbClr val="000000"/>
                </a:solidFill>
                <a:latin typeface="Open Sans" panose="020B0606030504020204" pitchFamily="34" charset="0"/>
                <a:ea typeface="Open Sans" panose="020B0606030504020204" pitchFamily="34" charset="0"/>
                <a:cs typeface="Open Sans" panose="020B0606030504020204" pitchFamily="34" charset="0"/>
              </a:rPr>
              <a:t>AFI conducted listening sessions, surveys, and individual interviews of state and county stakeholders to identify pain points, organizational priorities, and opportunities.</a:t>
            </a:r>
            <a:endParaRPr lang="en-US" sz="13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8">
            <a:extLst>
              <a:ext uri="{FF2B5EF4-FFF2-40B4-BE49-F238E27FC236}">
                <a16:creationId xmlns:a16="http://schemas.microsoft.com/office/drawing/2014/main" id="{80B03253-A81A-4FD3-9351-E70AA63910CB}"/>
              </a:ext>
            </a:extLst>
          </p:cNvPr>
          <p:cNvSpPr txBox="1"/>
          <p:nvPr/>
        </p:nvSpPr>
        <p:spPr>
          <a:xfrm>
            <a:off x="318613" y="4663736"/>
            <a:ext cx="1428484" cy="430887"/>
          </a:xfrm>
          <a:prstGeom prst="rect">
            <a:avLst/>
          </a:prstGeom>
        </p:spPr>
        <p:txBody>
          <a:bodyPr vert="horz" wrap="square" lIns="0" tIns="0" rIns="0" bIns="0" rtlCol="0">
            <a:spAutoFit/>
          </a:bodyPr>
          <a:lstStyle/>
          <a:p>
            <a:pPr marL="9238" defTabSz="665042">
              <a:defRPr/>
            </a:pPr>
            <a:r>
              <a:rPr lang="en-US" sz="2800" b="1" spc="265" dirty="0">
                <a:solidFill>
                  <a:srgbClr val="0070C0"/>
                </a:solidFill>
                <a:latin typeface="Open Sans"/>
                <a:cs typeface="Open Sans"/>
              </a:rPr>
              <a:t>8 </a:t>
            </a:r>
            <a:endParaRPr lang="en-US" sz="2800" spc="265" dirty="0">
              <a:solidFill>
                <a:srgbClr val="0070C0"/>
              </a:solidFill>
              <a:latin typeface="Open Sans"/>
              <a:cs typeface="Open Sans"/>
            </a:endParaRPr>
          </a:p>
        </p:txBody>
      </p:sp>
      <p:sp>
        <p:nvSpPr>
          <p:cNvPr id="26" name="object 8">
            <a:extLst>
              <a:ext uri="{FF2B5EF4-FFF2-40B4-BE49-F238E27FC236}">
                <a16:creationId xmlns:a16="http://schemas.microsoft.com/office/drawing/2014/main" id="{276CF0D0-89E4-49F1-9EE4-A02318658C60}"/>
              </a:ext>
            </a:extLst>
          </p:cNvPr>
          <p:cNvSpPr txBox="1"/>
          <p:nvPr/>
        </p:nvSpPr>
        <p:spPr>
          <a:xfrm>
            <a:off x="599354" y="4796405"/>
            <a:ext cx="1929416" cy="169277"/>
          </a:xfrm>
          <a:prstGeom prst="rect">
            <a:avLst/>
          </a:prstGeom>
        </p:spPr>
        <p:txBody>
          <a:bodyPr vert="horz" wrap="square" lIns="0" tIns="0" rIns="0" bIns="0" rtlCol="0">
            <a:spAutoFit/>
          </a:bodyPr>
          <a:lstStyle/>
          <a:p>
            <a:pPr marL="9238" defTabSz="665042">
              <a:defRPr/>
            </a:pPr>
            <a:r>
              <a:rPr lang="en-US" sz="1100" spc="265" dirty="0">
                <a:solidFill>
                  <a:srgbClr val="000000"/>
                </a:solidFill>
                <a:latin typeface="Open Sans"/>
                <a:cs typeface="Open Sans"/>
              </a:rPr>
              <a:t>Sessions</a:t>
            </a:r>
          </a:p>
        </p:txBody>
      </p:sp>
      <p:grpSp>
        <p:nvGrpSpPr>
          <p:cNvPr id="27" name="Group 26">
            <a:extLst>
              <a:ext uri="{FF2B5EF4-FFF2-40B4-BE49-F238E27FC236}">
                <a16:creationId xmlns:a16="http://schemas.microsoft.com/office/drawing/2014/main" id="{90C3360B-68BF-4182-895A-746749D3C967}"/>
              </a:ext>
            </a:extLst>
          </p:cNvPr>
          <p:cNvGrpSpPr/>
          <p:nvPr/>
        </p:nvGrpSpPr>
        <p:grpSpPr>
          <a:xfrm>
            <a:off x="1669907" y="4641977"/>
            <a:ext cx="3244075" cy="430887"/>
            <a:chOff x="2747004" y="3861989"/>
            <a:chExt cx="3676618" cy="488339"/>
          </a:xfrm>
        </p:grpSpPr>
        <p:sp>
          <p:nvSpPr>
            <p:cNvPr id="28" name="object 8">
              <a:extLst>
                <a:ext uri="{FF2B5EF4-FFF2-40B4-BE49-F238E27FC236}">
                  <a16:creationId xmlns:a16="http://schemas.microsoft.com/office/drawing/2014/main" id="{7DD62C3B-22E5-4110-B5B3-A4BBE759776A}"/>
                </a:ext>
              </a:extLst>
            </p:cNvPr>
            <p:cNvSpPr txBox="1"/>
            <p:nvPr/>
          </p:nvSpPr>
          <p:spPr>
            <a:xfrm>
              <a:off x="2747004" y="3861989"/>
              <a:ext cx="1618948" cy="488339"/>
            </a:xfrm>
            <a:prstGeom prst="rect">
              <a:avLst/>
            </a:prstGeom>
          </p:spPr>
          <p:txBody>
            <a:bodyPr vert="horz" wrap="square" lIns="0" tIns="0" rIns="0" bIns="0" rtlCol="0">
              <a:spAutoFit/>
            </a:bodyPr>
            <a:lstStyle/>
            <a:p>
              <a:pPr marL="9238" defTabSz="665042">
                <a:defRPr/>
              </a:pPr>
              <a:r>
                <a:rPr lang="en-US" sz="2800" b="1" spc="265" dirty="0">
                  <a:solidFill>
                    <a:srgbClr val="0070C0"/>
                  </a:solidFill>
                  <a:latin typeface="Open Sans"/>
                  <a:cs typeface="Open Sans"/>
                </a:rPr>
                <a:t>4000+ </a:t>
              </a:r>
              <a:endParaRPr lang="en-US" sz="2800" spc="265" dirty="0">
                <a:solidFill>
                  <a:srgbClr val="0070C0"/>
                </a:solidFill>
                <a:latin typeface="Open Sans"/>
                <a:cs typeface="Open Sans"/>
              </a:endParaRPr>
            </a:p>
          </p:txBody>
        </p:sp>
        <p:sp>
          <p:nvSpPr>
            <p:cNvPr id="29" name="object 8">
              <a:extLst>
                <a:ext uri="{FF2B5EF4-FFF2-40B4-BE49-F238E27FC236}">
                  <a16:creationId xmlns:a16="http://schemas.microsoft.com/office/drawing/2014/main" id="{375A9ECA-E34E-4888-8CAF-9E517DE9500A}"/>
                </a:ext>
              </a:extLst>
            </p:cNvPr>
            <p:cNvSpPr txBox="1"/>
            <p:nvPr/>
          </p:nvSpPr>
          <p:spPr>
            <a:xfrm>
              <a:off x="4119299" y="3923461"/>
              <a:ext cx="2304323" cy="383695"/>
            </a:xfrm>
            <a:prstGeom prst="rect">
              <a:avLst/>
            </a:prstGeom>
          </p:spPr>
          <p:txBody>
            <a:bodyPr vert="horz" wrap="square" lIns="0" tIns="0" rIns="0" bIns="0" rtlCol="0">
              <a:spAutoFit/>
            </a:bodyPr>
            <a:lstStyle/>
            <a:p>
              <a:pPr marL="9238" defTabSz="665042">
                <a:defRPr/>
              </a:pPr>
              <a:r>
                <a:rPr lang="en-US" sz="1100" spc="265" dirty="0">
                  <a:solidFill>
                    <a:srgbClr val="000000"/>
                  </a:solidFill>
                  <a:latin typeface="Open Sans"/>
                  <a:cs typeface="Open Sans"/>
                </a:rPr>
                <a:t>Qualitative data points gathered</a:t>
              </a:r>
            </a:p>
          </p:txBody>
        </p:sp>
      </p:grpSp>
      <p:sp>
        <p:nvSpPr>
          <p:cNvPr id="31" name="Rectangular Callout 13">
            <a:extLst>
              <a:ext uri="{FF2B5EF4-FFF2-40B4-BE49-F238E27FC236}">
                <a16:creationId xmlns:a16="http://schemas.microsoft.com/office/drawing/2014/main" id="{89C1F702-6FA3-4974-85DA-7EFA19FA7AD6}"/>
              </a:ext>
            </a:extLst>
          </p:cNvPr>
          <p:cNvSpPr/>
          <p:nvPr/>
        </p:nvSpPr>
        <p:spPr bwMode="gray">
          <a:xfrm>
            <a:off x="2434446" y="5204487"/>
            <a:ext cx="2082869" cy="620868"/>
          </a:xfrm>
          <a:prstGeom prst="wedgeRectCallout">
            <a:avLst>
              <a:gd name="adj1" fmla="val 3765"/>
              <a:gd name="adj2" fmla="val 85498"/>
            </a:avLst>
          </a:prstGeom>
          <a:solidFill>
            <a:schemeClr val="accent6">
              <a:lumMod val="20000"/>
              <a:lumOff val="80000"/>
            </a:schemeClr>
          </a:solidFill>
          <a:ln w="19050" algn="ctr">
            <a:noFill/>
            <a:miter lim="800000"/>
            <a:headEnd/>
            <a:tailEnd/>
          </a:ln>
        </p:spPr>
        <p:txBody>
          <a:bodyPr wrap="square" lIns="66612" tIns="66612" rIns="66612" bIns="66612" rtlCol="0" anchor="ctr"/>
          <a:lstStyle/>
          <a:p>
            <a:pPr algn="ctr" defTabSz="342579">
              <a:lnSpc>
                <a:spcPct val="106000"/>
              </a:lnSpc>
              <a:defRPr/>
            </a:pPr>
            <a:r>
              <a:rPr lang="en-US" sz="9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“We wish we could measure Longitudinal data – what happens to families after they leave us?  Are they any better off?”</a:t>
            </a:r>
          </a:p>
        </p:txBody>
      </p:sp>
      <p:sp>
        <p:nvSpPr>
          <p:cNvPr id="32" name="Rectangle 31">
            <a:extLst>
              <a:ext uri="{FF2B5EF4-FFF2-40B4-BE49-F238E27FC236}">
                <a16:creationId xmlns:a16="http://schemas.microsoft.com/office/drawing/2014/main" id="{DEEF76BD-A954-420D-83FA-2B5543722F23}"/>
              </a:ext>
            </a:extLst>
          </p:cNvPr>
          <p:cNvSpPr/>
          <p:nvPr/>
        </p:nvSpPr>
        <p:spPr>
          <a:xfrm>
            <a:off x="1295615" y="3535130"/>
            <a:ext cx="7848391" cy="706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numCol="1" rtlCol="0" anchor="b"/>
          <a:lstStyle/>
          <a:p>
            <a:pPr marL="9238" defTabSz="665042">
              <a:spcAft>
                <a:spcPts val="219"/>
              </a:spcAft>
              <a:buClr>
                <a:srgbClr val="787878"/>
              </a:buClr>
              <a:buSzPct val="75000"/>
              <a:tabLst>
                <a:tab pos="134392" algn="l"/>
                <a:tab pos="134855" algn="l"/>
              </a:tabLst>
              <a:defRPr/>
            </a:pPr>
            <a:endParaRPr lang="en-US" sz="1000" spc="-26" dirty="0">
              <a:solidFill>
                <a:prstClr val="black"/>
              </a:solidFill>
              <a:latin typeface="Open Sans"/>
              <a:cs typeface="Open Sans"/>
            </a:endParaRPr>
          </a:p>
        </p:txBody>
      </p:sp>
      <p:sp>
        <p:nvSpPr>
          <p:cNvPr id="34" name="Rectangle 33">
            <a:extLst>
              <a:ext uri="{FF2B5EF4-FFF2-40B4-BE49-F238E27FC236}">
                <a16:creationId xmlns:a16="http://schemas.microsoft.com/office/drawing/2014/main" id="{A72741A3-C891-4CE9-886E-CBFE8EB1F049}"/>
              </a:ext>
            </a:extLst>
          </p:cNvPr>
          <p:cNvSpPr/>
          <p:nvPr/>
        </p:nvSpPr>
        <p:spPr>
          <a:xfrm>
            <a:off x="5869086" y="3801407"/>
            <a:ext cx="2939826" cy="252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numCol="1" rtlCol="0" anchor="b"/>
          <a:lstStyle/>
          <a:p>
            <a:pPr marL="9238" defTabSz="665042">
              <a:spcAft>
                <a:spcPts val="219"/>
              </a:spcAft>
              <a:buClr>
                <a:srgbClr val="787878"/>
              </a:buClr>
              <a:buSzPct val="75000"/>
              <a:tabLst>
                <a:tab pos="134392" algn="l"/>
                <a:tab pos="134855" algn="l"/>
              </a:tabLst>
              <a:defRPr/>
            </a:pPr>
            <a:endParaRPr lang="en-US" sz="1100" b="1" spc="-26" dirty="0">
              <a:solidFill>
                <a:prstClr val="black"/>
              </a:solidFill>
              <a:latin typeface="Open Sans"/>
              <a:cs typeface="Open Sans"/>
            </a:endParaRPr>
          </a:p>
        </p:txBody>
      </p:sp>
      <p:cxnSp>
        <p:nvCxnSpPr>
          <p:cNvPr id="35" name="Straight Connector 34">
            <a:extLst>
              <a:ext uri="{FF2B5EF4-FFF2-40B4-BE49-F238E27FC236}">
                <a16:creationId xmlns:a16="http://schemas.microsoft.com/office/drawing/2014/main" id="{0F978562-118E-40E9-A4E5-B3618E0E0BFF}"/>
              </a:ext>
            </a:extLst>
          </p:cNvPr>
          <p:cNvCxnSpPr>
            <a:cxnSpLocks/>
          </p:cNvCxnSpPr>
          <p:nvPr/>
        </p:nvCxnSpPr>
        <p:spPr>
          <a:xfrm>
            <a:off x="2800674" y="3823561"/>
            <a:ext cx="0" cy="230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C0C399-CBA8-4926-AF76-8427833242A2}"/>
              </a:ext>
            </a:extLst>
          </p:cNvPr>
          <p:cNvCxnSpPr>
            <a:cxnSpLocks/>
          </p:cNvCxnSpPr>
          <p:nvPr/>
        </p:nvCxnSpPr>
        <p:spPr>
          <a:xfrm>
            <a:off x="5746875" y="3797535"/>
            <a:ext cx="0" cy="2600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ular Callout 17">
            <a:extLst>
              <a:ext uri="{FF2B5EF4-FFF2-40B4-BE49-F238E27FC236}">
                <a16:creationId xmlns:a16="http://schemas.microsoft.com/office/drawing/2014/main" id="{AB9B5923-5A4F-4B70-B761-5EB35783ECCF}"/>
              </a:ext>
            </a:extLst>
          </p:cNvPr>
          <p:cNvSpPr/>
          <p:nvPr/>
        </p:nvSpPr>
        <p:spPr bwMode="gray">
          <a:xfrm>
            <a:off x="322388" y="5873930"/>
            <a:ext cx="3069047" cy="557025"/>
          </a:xfrm>
          <a:prstGeom prst="wedgeRectCallout">
            <a:avLst>
              <a:gd name="adj1" fmla="val 34133"/>
              <a:gd name="adj2" fmla="val 86957"/>
            </a:avLst>
          </a:prstGeom>
          <a:solidFill>
            <a:schemeClr val="tx2">
              <a:lumMod val="20000"/>
              <a:lumOff val="80000"/>
            </a:schemeClr>
          </a:solidFill>
          <a:ln w="19050" algn="ctr">
            <a:noFill/>
            <a:miter lim="800000"/>
            <a:headEnd/>
            <a:tailEnd/>
          </a:ln>
        </p:spPr>
        <p:txBody>
          <a:bodyPr wrap="square" lIns="88816" tIns="88816" rIns="88816" bIns="88816" rtlCol="0" anchor="ctr"/>
          <a:lstStyle/>
          <a:p>
            <a:pPr algn="ctr" defTabSz="456774">
              <a:lnSpc>
                <a:spcPct val="106000"/>
              </a:lnSpc>
              <a:defRPr/>
            </a:pPr>
            <a:r>
              <a:rPr lang="en-US" sz="900" b="1" i="1" dirty="0">
                <a:solidFill>
                  <a:srgbClr val="012169"/>
                </a:solidFill>
                <a:latin typeface="Open Sans" panose="020B0606030504020204" pitchFamily="34" charset="0"/>
                <a:ea typeface="Open Sans" panose="020B0606030504020204" pitchFamily="34" charset="0"/>
                <a:cs typeface="Open Sans" panose="020B0606030504020204" pitchFamily="34" charset="0"/>
              </a:rPr>
              <a:t>“ We are trying to solve complex social problems with antiquated programs that have not changed for 20 years”</a:t>
            </a:r>
          </a:p>
        </p:txBody>
      </p:sp>
      <p:sp>
        <p:nvSpPr>
          <p:cNvPr id="24" name="Rectangular Callout 2">
            <a:extLst>
              <a:ext uri="{FF2B5EF4-FFF2-40B4-BE49-F238E27FC236}">
                <a16:creationId xmlns:a16="http://schemas.microsoft.com/office/drawing/2014/main" id="{2045FE55-4D61-497C-B485-FD0368A09DCE}"/>
              </a:ext>
            </a:extLst>
          </p:cNvPr>
          <p:cNvSpPr/>
          <p:nvPr/>
        </p:nvSpPr>
        <p:spPr bwMode="gray">
          <a:xfrm>
            <a:off x="209628" y="5149690"/>
            <a:ext cx="2191774" cy="688647"/>
          </a:xfrm>
          <a:prstGeom prst="wedgeRectCallout">
            <a:avLst>
              <a:gd name="adj1" fmla="val -46962"/>
              <a:gd name="adj2" fmla="val 70537"/>
            </a:avLst>
          </a:prstGeom>
          <a:solidFill>
            <a:schemeClr val="bg1">
              <a:lumMod val="95000"/>
            </a:schemeClr>
          </a:solidFill>
          <a:ln w="19050" algn="ctr">
            <a:noFill/>
            <a:miter lim="800000"/>
            <a:headEnd/>
            <a:tailEnd/>
          </a:ln>
        </p:spPr>
        <p:txBody>
          <a:bodyPr wrap="square" lIns="66612" tIns="66612" rIns="66612" bIns="66612" rtlCol="0" anchor="ctr"/>
          <a:lstStyle/>
          <a:p>
            <a:pPr algn="ctr" defTabSz="342579">
              <a:lnSpc>
                <a:spcPct val="106000"/>
              </a:lnSpc>
              <a:defRPr/>
            </a:pPr>
            <a:r>
              <a:rPr lang="en-US" sz="900" i="1" dirty="0">
                <a:solidFill>
                  <a:srgbClr val="012169"/>
                </a:solidFill>
                <a:latin typeface="Open Sans" panose="020B0606030504020204" pitchFamily="34" charset="0"/>
                <a:ea typeface="Open Sans" panose="020B0606030504020204" pitchFamily="34" charset="0"/>
                <a:cs typeface="Open Sans" panose="020B0606030504020204" pitchFamily="34" charset="0"/>
              </a:rPr>
              <a:t>“The Federal government should measure reduction of poverty and family well-being. We don’t know where to go to see how we are doing.”</a:t>
            </a:r>
          </a:p>
        </p:txBody>
      </p:sp>
      <p:sp>
        <p:nvSpPr>
          <p:cNvPr id="42" name="Rectangle 41">
            <a:extLst>
              <a:ext uri="{FF2B5EF4-FFF2-40B4-BE49-F238E27FC236}">
                <a16:creationId xmlns:a16="http://schemas.microsoft.com/office/drawing/2014/main" id="{D77A179D-D371-4ECC-8834-A0B8EE3C7BD2}"/>
              </a:ext>
            </a:extLst>
          </p:cNvPr>
          <p:cNvSpPr/>
          <p:nvPr/>
        </p:nvSpPr>
        <p:spPr>
          <a:xfrm>
            <a:off x="4924698" y="4375019"/>
            <a:ext cx="4053471" cy="1087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806111">
              <a:defRPr/>
            </a:pPr>
            <a:endParaRPr lang="en-US" sz="1200" dirty="0">
              <a:solidFill>
                <a:srgbClr val="FFFFFF"/>
              </a:solidFill>
              <a:latin typeface="Open Sans"/>
            </a:endParaRPr>
          </a:p>
        </p:txBody>
      </p:sp>
      <p:sp>
        <p:nvSpPr>
          <p:cNvPr id="43" name="object 8">
            <a:extLst>
              <a:ext uri="{FF2B5EF4-FFF2-40B4-BE49-F238E27FC236}">
                <a16:creationId xmlns:a16="http://schemas.microsoft.com/office/drawing/2014/main" id="{E57AB419-F2A8-4735-A5AA-C737DB36FAE1}"/>
              </a:ext>
            </a:extLst>
          </p:cNvPr>
          <p:cNvSpPr txBox="1"/>
          <p:nvPr/>
        </p:nvSpPr>
        <p:spPr>
          <a:xfrm>
            <a:off x="4982345" y="4318329"/>
            <a:ext cx="4463021" cy="369332"/>
          </a:xfrm>
          <a:prstGeom prst="rect">
            <a:avLst/>
          </a:prstGeom>
        </p:spPr>
        <p:txBody>
          <a:bodyPr vert="horz" wrap="square" lIns="0" tIns="0" rIns="0" bIns="0" rtlCol="0">
            <a:spAutoFit/>
          </a:bodyPr>
          <a:lstStyle/>
          <a:p>
            <a:pPr marL="9238" defTabSz="665042">
              <a:defRPr/>
            </a:pPr>
            <a:r>
              <a:rPr lang="en-US" sz="1200" b="1" spc="265" dirty="0">
                <a:solidFill>
                  <a:srgbClr val="012169"/>
                </a:solidFill>
                <a:latin typeface="Open Sans"/>
                <a:cs typeface="Open Sans"/>
              </a:rPr>
              <a:t>INTERVIEWS</a:t>
            </a:r>
          </a:p>
          <a:p>
            <a:pPr marL="9238" defTabSz="665042">
              <a:defRPr/>
            </a:pPr>
            <a:r>
              <a:rPr lang="en-US" sz="1200" b="1" spc="265" dirty="0">
                <a:solidFill>
                  <a:srgbClr val="0070C0"/>
                </a:solidFill>
                <a:latin typeface="Open Sans"/>
                <a:cs typeface="Open Sans"/>
              </a:rPr>
              <a:t>  </a:t>
            </a:r>
            <a:endParaRPr lang="en-US" sz="1200" spc="265" dirty="0">
              <a:solidFill>
                <a:srgbClr val="0070C0"/>
              </a:solidFill>
              <a:latin typeface="Open Sans"/>
              <a:cs typeface="Open Sans"/>
            </a:endParaRPr>
          </a:p>
        </p:txBody>
      </p:sp>
      <p:sp>
        <p:nvSpPr>
          <p:cNvPr id="46" name="object 8">
            <a:extLst>
              <a:ext uri="{FF2B5EF4-FFF2-40B4-BE49-F238E27FC236}">
                <a16:creationId xmlns:a16="http://schemas.microsoft.com/office/drawing/2014/main" id="{4FBDFDC5-EBB3-4DFC-87F5-343E63CA2287}"/>
              </a:ext>
            </a:extLst>
          </p:cNvPr>
          <p:cNvSpPr txBox="1"/>
          <p:nvPr/>
        </p:nvSpPr>
        <p:spPr>
          <a:xfrm>
            <a:off x="6714344" y="4661694"/>
            <a:ext cx="1428484" cy="430887"/>
          </a:xfrm>
          <a:prstGeom prst="rect">
            <a:avLst/>
          </a:prstGeom>
        </p:spPr>
        <p:txBody>
          <a:bodyPr vert="horz" wrap="square" lIns="0" tIns="0" rIns="0" bIns="0" rtlCol="0">
            <a:spAutoFit/>
          </a:bodyPr>
          <a:lstStyle/>
          <a:p>
            <a:pPr marL="9238" defTabSz="665042">
              <a:defRPr/>
            </a:pPr>
            <a:r>
              <a:rPr lang="en-US" sz="2800" b="1" spc="265" dirty="0">
                <a:solidFill>
                  <a:srgbClr val="75787B">
                    <a:lumMod val="60000"/>
                    <a:lumOff val="40000"/>
                  </a:srgbClr>
                </a:solidFill>
                <a:latin typeface="Open Sans"/>
                <a:cs typeface="Open Sans"/>
              </a:rPr>
              <a:t>6 </a:t>
            </a:r>
            <a:endParaRPr lang="en-US" sz="2800" spc="265" dirty="0">
              <a:solidFill>
                <a:srgbClr val="75787B">
                  <a:lumMod val="60000"/>
                  <a:lumOff val="40000"/>
                </a:srgbClr>
              </a:solidFill>
              <a:latin typeface="Open Sans"/>
              <a:cs typeface="Open Sans"/>
            </a:endParaRPr>
          </a:p>
        </p:txBody>
      </p:sp>
      <p:sp>
        <p:nvSpPr>
          <p:cNvPr id="47" name="object 8">
            <a:extLst>
              <a:ext uri="{FF2B5EF4-FFF2-40B4-BE49-F238E27FC236}">
                <a16:creationId xmlns:a16="http://schemas.microsoft.com/office/drawing/2014/main" id="{4CB77102-6706-4337-887A-EE3EFCED8273}"/>
              </a:ext>
            </a:extLst>
          </p:cNvPr>
          <p:cNvSpPr txBox="1"/>
          <p:nvPr/>
        </p:nvSpPr>
        <p:spPr>
          <a:xfrm>
            <a:off x="7126217" y="4709717"/>
            <a:ext cx="1637833" cy="338554"/>
          </a:xfrm>
          <a:prstGeom prst="rect">
            <a:avLst/>
          </a:prstGeom>
        </p:spPr>
        <p:txBody>
          <a:bodyPr vert="horz" wrap="square" lIns="0" tIns="0" rIns="0" bIns="0" rtlCol="0">
            <a:spAutoFit/>
          </a:bodyPr>
          <a:lstStyle/>
          <a:p>
            <a:pPr marL="9238" defTabSz="665042">
              <a:defRPr/>
            </a:pPr>
            <a:r>
              <a:rPr lang="en-US" sz="1100" spc="265" dirty="0">
                <a:solidFill>
                  <a:srgbClr val="000000"/>
                </a:solidFill>
                <a:latin typeface="Open Sans"/>
                <a:cs typeface="Open Sans"/>
              </a:rPr>
              <a:t>State Commissioners</a:t>
            </a:r>
          </a:p>
        </p:txBody>
      </p:sp>
      <p:sp>
        <p:nvSpPr>
          <p:cNvPr id="49" name="object 8">
            <a:extLst>
              <a:ext uri="{FF2B5EF4-FFF2-40B4-BE49-F238E27FC236}">
                <a16:creationId xmlns:a16="http://schemas.microsoft.com/office/drawing/2014/main" id="{CF9961C7-AA68-4730-B641-5AE157E4DA4E}"/>
              </a:ext>
            </a:extLst>
          </p:cNvPr>
          <p:cNvSpPr txBox="1"/>
          <p:nvPr/>
        </p:nvSpPr>
        <p:spPr>
          <a:xfrm>
            <a:off x="6714344" y="5055159"/>
            <a:ext cx="393576" cy="430887"/>
          </a:xfrm>
          <a:prstGeom prst="rect">
            <a:avLst/>
          </a:prstGeom>
        </p:spPr>
        <p:txBody>
          <a:bodyPr vert="horz" wrap="square" lIns="0" tIns="0" rIns="0" bIns="0" rtlCol="0">
            <a:spAutoFit/>
          </a:bodyPr>
          <a:lstStyle/>
          <a:p>
            <a:pPr marL="9238" defTabSz="665042">
              <a:defRPr/>
            </a:pPr>
            <a:r>
              <a:rPr lang="en-US" sz="2800" b="1" spc="265" dirty="0">
                <a:solidFill>
                  <a:srgbClr val="75787B">
                    <a:lumMod val="60000"/>
                    <a:lumOff val="40000"/>
                  </a:srgbClr>
                </a:solidFill>
                <a:latin typeface="Open Sans"/>
                <a:cs typeface="Open Sans"/>
              </a:rPr>
              <a:t>2 </a:t>
            </a:r>
            <a:endParaRPr lang="en-US" sz="2800" spc="265" dirty="0">
              <a:solidFill>
                <a:srgbClr val="75787B">
                  <a:lumMod val="60000"/>
                  <a:lumOff val="40000"/>
                </a:srgbClr>
              </a:solidFill>
              <a:latin typeface="Open Sans"/>
              <a:cs typeface="Open Sans"/>
            </a:endParaRPr>
          </a:p>
        </p:txBody>
      </p:sp>
      <p:sp>
        <p:nvSpPr>
          <p:cNvPr id="50" name="object 8">
            <a:extLst>
              <a:ext uri="{FF2B5EF4-FFF2-40B4-BE49-F238E27FC236}">
                <a16:creationId xmlns:a16="http://schemas.microsoft.com/office/drawing/2014/main" id="{3B9E90B4-C8A6-4CA0-810B-DBBB46D1451E}"/>
              </a:ext>
            </a:extLst>
          </p:cNvPr>
          <p:cNvSpPr txBox="1"/>
          <p:nvPr/>
        </p:nvSpPr>
        <p:spPr>
          <a:xfrm>
            <a:off x="7126215" y="5187827"/>
            <a:ext cx="1743716" cy="169277"/>
          </a:xfrm>
          <a:prstGeom prst="rect">
            <a:avLst/>
          </a:prstGeom>
        </p:spPr>
        <p:txBody>
          <a:bodyPr vert="horz" wrap="square" lIns="0" tIns="0" rIns="0" bIns="0" rtlCol="0">
            <a:spAutoFit/>
          </a:bodyPr>
          <a:lstStyle/>
          <a:p>
            <a:pPr marL="9238" defTabSz="665042">
              <a:defRPr/>
            </a:pPr>
            <a:r>
              <a:rPr lang="en-US" sz="1100" spc="265" dirty="0">
                <a:solidFill>
                  <a:srgbClr val="000000"/>
                </a:solidFill>
                <a:latin typeface="Open Sans"/>
                <a:cs typeface="Open Sans"/>
              </a:rPr>
              <a:t>County Reps</a:t>
            </a:r>
          </a:p>
        </p:txBody>
      </p:sp>
      <p:grpSp>
        <p:nvGrpSpPr>
          <p:cNvPr id="51" name="Group 50">
            <a:extLst>
              <a:ext uri="{FF2B5EF4-FFF2-40B4-BE49-F238E27FC236}">
                <a16:creationId xmlns:a16="http://schemas.microsoft.com/office/drawing/2014/main" id="{52527171-D688-40B1-86AC-45FCE4E6A899}"/>
              </a:ext>
            </a:extLst>
          </p:cNvPr>
          <p:cNvGrpSpPr/>
          <p:nvPr/>
        </p:nvGrpSpPr>
        <p:grpSpPr>
          <a:xfrm>
            <a:off x="6772368" y="6013091"/>
            <a:ext cx="2741109" cy="430887"/>
            <a:chOff x="2880643" y="3372948"/>
            <a:chExt cx="1618949" cy="488339"/>
          </a:xfrm>
        </p:grpSpPr>
        <p:sp>
          <p:nvSpPr>
            <p:cNvPr id="52" name="object 8">
              <a:extLst>
                <a:ext uri="{FF2B5EF4-FFF2-40B4-BE49-F238E27FC236}">
                  <a16:creationId xmlns:a16="http://schemas.microsoft.com/office/drawing/2014/main" id="{37F8F59D-DD05-4A37-8A60-68E3F31947E4}"/>
                </a:ext>
              </a:extLst>
            </p:cNvPr>
            <p:cNvSpPr txBox="1"/>
            <p:nvPr/>
          </p:nvSpPr>
          <p:spPr>
            <a:xfrm>
              <a:off x="2880643" y="3372948"/>
              <a:ext cx="1618949" cy="488339"/>
            </a:xfrm>
            <a:prstGeom prst="rect">
              <a:avLst/>
            </a:prstGeom>
          </p:spPr>
          <p:txBody>
            <a:bodyPr vert="horz" wrap="square" lIns="0" tIns="0" rIns="0" bIns="0" rtlCol="0">
              <a:spAutoFit/>
            </a:bodyPr>
            <a:lstStyle/>
            <a:p>
              <a:pPr marL="9238" defTabSz="665042">
                <a:defRPr/>
              </a:pPr>
              <a:r>
                <a:rPr lang="en-US" sz="2800" b="1" spc="265" dirty="0">
                  <a:solidFill>
                    <a:srgbClr val="0070C0"/>
                  </a:solidFill>
                  <a:latin typeface="Open Sans"/>
                  <a:cs typeface="Open Sans"/>
                </a:rPr>
                <a:t>3 </a:t>
              </a:r>
              <a:endParaRPr lang="en-US" sz="2800" spc="265" dirty="0">
                <a:solidFill>
                  <a:srgbClr val="0070C0"/>
                </a:solidFill>
                <a:latin typeface="Open Sans"/>
                <a:cs typeface="Open Sans"/>
              </a:endParaRPr>
            </a:p>
          </p:txBody>
        </p:sp>
        <p:sp>
          <p:nvSpPr>
            <p:cNvPr id="53" name="object 8">
              <a:extLst>
                <a:ext uri="{FF2B5EF4-FFF2-40B4-BE49-F238E27FC236}">
                  <a16:creationId xmlns:a16="http://schemas.microsoft.com/office/drawing/2014/main" id="{3B32EE85-931E-48E8-A88F-31542896AA81}"/>
                </a:ext>
              </a:extLst>
            </p:cNvPr>
            <p:cNvSpPr txBox="1"/>
            <p:nvPr/>
          </p:nvSpPr>
          <p:spPr>
            <a:xfrm>
              <a:off x="3099917" y="3423656"/>
              <a:ext cx="1384962" cy="383695"/>
            </a:xfrm>
            <a:prstGeom prst="rect">
              <a:avLst/>
            </a:prstGeom>
          </p:spPr>
          <p:txBody>
            <a:bodyPr vert="horz" wrap="square" lIns="0" tIns="0" rIns="0" bIns="0" rtlCol="0">
              <a:spAutoFit/>
            </a:bodyPr>
            <a:lstStyle/>
            <a:p>
              <a:pPr marL="9238" defTabSz="665042">
                <a:defRPr/>
              </a:pPr>
              <a:r>
                <a:rPr lang="en-US" sz="1100" spc="265" dirty="0">
                  <a:solidFill>
                    <a:srgbClr val="000000"/>
                  </a:solidFill>
                  <a:latin typeface="Open Sans"/>
                  <a:cs typeface="Open Sans"/>
                </a:rPr>
                <a:t>State Personas Identified</a:t>
              </a:r>
            </a:p>
          </p:txBody>
        </p:sp>
      </p:grpSp>
      <p:pic>
        <p:nvPicPr>
          <p:cNvPr id="54" name="Picture 53">
            <a:extLst>
              <a:ext uri="{FF2B5EF4-FFF2-40B4-BE49-F238E27FC236}">
                <a16:creationId xmlns:a16="http://schemas.microsoft.com/office/drawing/2014/main" id="{26BAEDC8-C608-4255-9322-D95033F2BDBF}"/>
              </a:ext>
            </a:extLst>
          </p:cNvPr>
          <p:cNvPicPr>
            <a:picLocks noChangeAspect="1"/>
          </p:cNvPicPr>
          <p:nvPr/>
        </p:nvPicPr>
        <p:blipFill>
          <a:blip r:embed="rId2"/>
          <a:stretch>
            <a:fillRect/>
          </a:stretch>
        </p:blipFill>
        <p:spPr>
          <a:xfrm>
            <a:off x="5128034" y="4624648"/>
            <a:ext cx="1348233" cy="1744772"/>
          </a:xfrm>
          <a:prstGeom prst="rect">
            <a:avLst/>
          </a:prstGeom>
          <a:ln>
            <a:noFill/>
          </a:ln>
          <a:effectLst>
            <a:outerShdw blurRad="292100" dist="139700" dir="2700000" algn="tl" rotWithShape="0">
              <a:srgbClr val="333333">
                <a:alpha val="65000"/>
              </a:srgbClr>
            </a:outerShdw>
          </a:effectLst>
        </p:spPr>
      </p:pic>
      <p:sp>
        <p:nvSpPr>
          <p:cNvPr id="57" name="object 8">
            <a:extLst>
              <a:ext uri="{FF2B5EF4-FFF2-40B4-BE49-F238E27FC236}">
                <a16:creationId xmlns:a16="http://schemas.microsoft.com/office/drawing/2014/main" id="{58403316-08C5-4A9F-9B5E-4776D6B6E0B4}"/>
              </a:ext>
            </a:extLst>
          </p:cNvPr>
          <p:cNvSpPr txBox="1"/>
          <p:nvPr/>
        </p:nvSpPr>
        <p:spPr>
          <a:xfrm>
            <a:off x="6714344" y="5448925"/>
            <a:ext cx="393576" cy="430887"/>
          </a:xfrm>
          <a:prstGeom prst="rect">
            <a:avLst/>
          </a:prstGeom>
        </p:spPr>
        <p:txBody>
          <a:bodyPr vert="horz" wrap="square" lIns="0" tIns="0" rIns="0" bIns="0" rtlCol="0">
            <a:spAutoFit/>
          </a:bodyPr>
          <a:lstStyle/>
          <a:p>
            <a:pPr marL="9238" defTabSz="665042">
              <a:defRPr/>
            </a:pPr>
            <a:r>
              <a:rPr lang="en-US" sz="2800" b="1" spc="265" dirty="0">
                <a:solidFill>
                  <a:srgbClr val="75787B">
                    <a:lumMod val="60000"/>
                    <a:lumOff val="40000"/>
                  </a:srgbClr>
                </a:solidFill>
                <a:latin typeface="Open Sans"/>
                <a:cs typeface="Open Sans"/>
              </a:rPr>
              <a:t>2 </a:t>
            </a:r>
            <a:endParaRPr lang="en-US" sz="2800" spc="265" dirty="0">
              <a:solidFill>
                <a:srgbClr val="75787B">
                  <a:lumMod val="60000"/>
                  <a:lumOff val="40000"/>
                </a:srgbClr>
              </a:solidFill>
              <a:latin typeface="Open Sans"/>
              <a:cs typeface="Open Sans"/>
            </a:endParaRPr>
          </a:p>
        </p:txBody>
      </p:sp>
      <p:sp>
        <p:nvSpPr>
          <p:cNvPr id="58" name="object 8">
            <a:extLst>
              <a:ext uri="{FF2B5EF4-FFF2-40B4-BE49-F238E27FC236}">
                <a16:creationId xmlns:a16="http://schemas.microsoft.com/office/drawing/2014/main" id="{CC3AF85A-AF48-4533-9891-B00D48CC9C35}"/>
              </a:ext>
            </a:extLst>
          </p:cNvPr>
          <p:cNvSpPr txBox="1"/>
          <p:nvPr/>
        </p:nvSpPr>
        <p:spPr>
          <a:xfrm>
            <a:off x="7126215" y="5581595"/>
            <a:ext cx="1743716" cy="169277"/>
          </a:xfrm>
          <a:prstGeom prst="rect">
            <a:avLst/>
          </a:prstGeom>
        </p:spPr>
        <p:txBody>
          <a:bodyPr vert="horz" wrap="square" lIns="0" tIns="0" rIns="0" bIns="0" rtlCol="0">
            <a:spAutoFit/>
          </a:bodyPr>
          <a:lstStyle/>
          <a:p>
            <a:pPr marL="9238" defTabSz="665042">
              <a:defRPr/>
            </a:pPr>
            <a:r>
              <a:rPr lang="en-US" sz="1100" spc="265" dirty="0">
                <a:solidFill>
                  <a:srgbClr val="000000"/>
                </a:solidFill>
                <a:latin typeface="Open Sans"/>
                <a:cs typeface="Open Sans"/>
              </a:rPr>
              <a:t>Program Staff</a:t>
            </a:r>
          </a:p>
        </p:txBody>
      </p:sp>
      <p:sp>
        <p:nvSpPr>
          <p:cNvPr id="59" name="object 8">
            <a:extLst>
              <a:ext uri="{FF2B5EF4-FFF2-40B4-BE49-F238E27FC236}">
                <a16:creationId xmlns:a16="http://schemas.microsoft.com/office/drawing/2014/main" id="{B32B2684-A772-477B-8A30-C1CD0CB2A279}"/>
              </a:ext>
            </a:extLst>
          </p:cNvPr>
          <p:cNvSpPr txBox="1"/>
          <p:nvPr/>
        </p:nvSpPr>
        <p:spPr>
          <a:xfrm>
            <a:off x="366786" y="1632690"/>
            <a:ext cx="3700926" cy="153888"/>
          </a:xfrm>
          <a:prstGeom prst="rect">
            <a:avLst/>
          </a:prstGeom>
        </p:spPr>
        <p:txBody>
          <a:bodyPr vert="horz" wrap="square" lIns="0" tIns="0" rIns="0" bIns="0" rtlCol="0">
            <a:spAutoFit/>
          </a:bodyPr>
          <a:lstStyle/>
          <a:p>
            <a:pPr marL="9238" defTabSz="665042">
              <a:defRPr/>
            </a:pPr>
            <a:r>
              <a:rPr lang="en-US" sz="1000" b="1" spc="265" dirty="0">
                <a:solidFill>
                  <a:srgbClr val="012169"/>
                </a:solidFill>
                <a:latin typeface="Open Sans"/>
                <a:cs typeface="Open Sans"/>
              </a:rPr>
              <a:t>COUNTY SURVEY</a:t>
            </a:r>
            <a:endParaRPr lang="en-US" sz="1000" spc="265" dirty="0">
              <a:solidFill>
                <a:srgbClr val="012169"/>
              </a:solidFill>
              <a:latin typeface="Open Sans"/>
              <a:cs typeface="Open Sans"/>
            </a:endParaRPr>
          </a:p>
        </p:txBody>
      </p:sp>
      <p:cxnSp>
        <p:nvCxnSpPr>
          <p:cNvPr id="60" name="Straight Connector 59">
            <a:extLst>
              <a:ext uri="{FF2B5EF4-FFF2-40B4-BE49-F238E27FC236}">
                <a16:creationId xmlns:a16="http://schemas.microsoft.com/office/drawing/2014/main" id="{A1800FB1-ECDD-48F2-870B-D4EF611A57D1}"/>
              </a:ext>
            </a:extLst>
          </p:cNvPr>
          <p:cNvCxnSpPr>
            <a:cxnSpLocks/>
          </p:cNvCxnSpPr>
          <p:nvPr/>
        </p:nvCxnSpPr>
        <p:spPr>
          <a:xfrm flipH="1">
            <a:off x="4468219" y="1733910"/>
            <a:ext cx="9332" cy="2245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object 8">
            <a:extLst>
              <a:ext uri="{FF2B5EF4-FFF2-40B4-BE49-F238E27FC236}">
                <a16:creationId xmlns:a16="http://schemas.microsoft.com/office/drawing/2014/main" id="{4D78021F-A88B-4501-B619-41938E44F3EF}"/>
              </a:ext>
            </a:extLst>
          </p:cNvPr>
          <p:cNvSpPr txBox="1"/>
          <p:nvPr/>
        </p:nvSpPr>
        <p:spPr>
          <a:xfrm>
            <a:off x="4913979" y="1632690"/>
            <a:ext cx="1413560" cy="153888"/>
          </a:xfrm>
          <a:prstGeom prst="rect">
            <a:avLst/>
          </a:prstGeom>
        </p:spPr>
        <p:txBody>
          <a:bodyPr vert="horz" wrap="square" lIns="0" tIns="0" rIns="0" bIns="0" rtlCol="0">
            <a:spAutoFit/>
          </a:bodyPr>
          <a:lstStyle/>
          <a:p>
            <a:pPr marL="9238" defTabSz="665042">
              <a:defRPr/>
            </a:pPr>
            <a:r>
              <a:rPr lang="en-US" sz="1000" b="1" spc="265" dirty="0">
                <a:solidFill>
                  <a:srgbClr val="012169"/>
                </a:solidFill>
                <a:latin typeface="Open Sans"/>
                <a:cs typeface="Open Sans"/>
              </a:rPr>
              <a:t>STATE SURVEY</a:t>
            </a:r>
            <a:endParaRPr lang="en-US" sz="1000" spc="265" dirty="0">
              <a:solidFill>
                <a:srgbClr val="012169"/>
              </a:solidFill>
              <a:latin typeface="Open Sans"/>
              <a:cs typeface="Open Sans"/>
            </a:endParaRPr>
          </a:p>
        </p:txBody>
      </p:sp>
      <p:sp>
        <p:nvSpPr>
          <p:cNvPr id="70" name="object 8">
            <a:extLst>
              <a:ext uri="{FF2B5EF4-FFF2-40B4-BE49-F238E27FC236}">
                <a16:creationId xmlns:a16="http://schemas.microsoft.com/office/drawing/2014/main" id="{E5F0A788-8AE2-4ADD-96DE-5DC245A2217E}"/>
              </a:ext>
            </a:extLst>
          </p:cNvPr>
          <p:cNvSpPr txBox="1"/>
          <p:nvPr/>
        </p:nvSpPr>
        <p:spPr>
          <a:xfrm>
            <a:off x="4982332" y="1813948"/>
            <a:ext cx="1428484" cy="366616"/>
          </a:xfrm>
          <a:prstGeom prst="rect">
            <a:avLst/>
          </a:prstGeom>
        </p:spPr>
        <p:txBody>
          <a:bodyPr vert="horz" wrap="square" lIns="0" tIns="0" rIns="0" bIns="0" rtlCol="0">
            <a:spAutoFit/>
          </a:bodyPr>
          <a:lstStyle/>
          <a:p>
            <a:pPr marL="9238" defTabSz="665042">
              <a:defRPr/>
            </a:pPr>
            <a:r>
              <a:rPr lang="en-US" sz="2400" b="1" spc="265" dirty="0">
                <a:solidFill>
                  <a:srgbClr val="012169"/>
                </a:solidFill>
                <a:latin typeface="Open Sans"/>
                <a:cs typeface="Open Sans"/>
              </a:rPr>
              <a:t>55 </a:t>
            </a:r>
            <a:endParaRPr lang="en-US" sz="2400" spc="265" dirty="0">
              <a:solidFill>
                <a:srgbClr val="012169"/>
              </a:solidFill>
              <a:latin typeface="Open Sans"/>
              <a:cs typeface="Open Sans"/>
            </a:endParaRPr>
          </a:p>
        </p:txBody>
      </p:sp>
      <p:sp>
        <p:nvSpPr>
          <p:cNvPr id="71" name="object 8">
            <a:extLst>
              <a:ext uri="{FF2B5EF4-FFF2-40B4-BE49-F238E27FC236}">
                <a16:creationId xmlns:a16="http://schemas.microsoft.com/office/drawing/2014/main" id="{7F8A4FEA-8C7D-4EAF-B620-808A9D1ADDFB}"/>
              </a:ext>
            </a:extLst>
          </p:cNvPr>
          <p:cNvSpPr txBox="1"/>
          <p:nvPr/>
        </p:nvSpPr>
        <p:spPr>
          <a:xfrm>
            <a:off x="5518404" y="1884866"/>
            <a:ext cx="1117724" cy="307777"/>
          </a:xfrm>
          <a:prstGeom prst="rect">
            <a:avLst/>
          </a:prstGeom>
        </p:spPr>
        <p:txBody>
          <a:bodyPr vert="horz" wrap="square" lIns="0" tIns="0" rIns="0" bIns="0" rtlCol="0">
            <a:spAutoFit/>
          </a:bodyPr>
          <a:lstStyle/>
          <a:p>
            <a:pPr marL="9238" defTabSz="665042">
              <a:defRPr/>
            </a:pPr>
            <a:r>
              <a:rPr lang="en-US" sz="1000" spc="265" dirty="0">
                <a:solidFill>
                  <a:srgbClr val="000000"/>
                </a:solidFill>
                <a:latin typeface="Open Sans"/>
                <a:cs typeface="Open Sans"/>
              </a:rPr>
              <a:t>State</a:t>
            </a:r>
          </a:p>
          <a:p>
            <a:pPr marL="9238" defTabSz="665042">
              <a:defRPr/>
            </a:pPr>
            <a:r>
              <a:rPr lang="en-US" sz="1000" spc="265" dirty="0">
                <a:solidFill>
                  <a:srgbClr val="000000"/>
                </a:solidFill>
                <a:latin typeface="Open Sans"/>
                <a:cs typeface="Open Sans"/>
              </a:rPr>
              <a:t>Responses</a:t>
            </a:r>
          </a:p>
        </p:txBody>
      </p:sp>
      <p:sp>
        <p:nvSpPr>
          <p:cNvPr id="72" name="object 8">
            <a:extLst>
              <a:ext uri="{FF2B5EF4-FFF2-40B4-BE49-F238E27FC236}">
                <a16:creationId xmlns:a16="http://schemas.microsoft.com/office/drawing/2014/main" id="{155EBA15-9281-4FD4-9D06-B770312C46BF}"/>
              </a:ext>
            </a:extLst>
          </p:cNvPr>
          <p:cNvSpPr txBox="1"/>
          <p:nvPr/>
        </p:nvSpPr>
        <p:spPr>
          <a:xfrm>
            <a:off x="6636129" y="1823718"/>
            <a:ext cx="1428484" cy="366616"/>
          </a:xfrm>
          <a:prstGeom prst="rect">
            <a:avLst/>
          </a:prstGeom>
        </p:spPr>
        <p:txBody>
          <a:bodyPr vert="horz" wrap="square" lIns="0" tIns="0" rIns="0" bIns="0" rtlCol="0">
            <a:spAutoFit/>
          </a:bodyPr>
          <a:lstStyle/>
          <a:p>
            <a:pPr marL="9238" defTabSz="665042">
              <a:defRPr/>
            </a:pPr>
            <a:r>
              <a:rPr lang="en-US" sz="2400" b="1" spc="265" dirty="0">
                <a:solidFill>
                  <a:srgbClr val="012169"/>
                </a:solidFill>
                <a:latin typeface="Open Sans"/>
                <a:cs typeface="Open Sans"/>
              </a:rPr>
              <a:t>94</a:t>
            </a:r>
            <a:r>
              <a:rPr lang="en-US" sz="2000" b="1" spc="265" baseline="30000" dirty="0">
                <a:solidFill>
                  <a:srgbClr val="012169"/>
                </a:solidFill>
                <a:latin typeface="Open Sans"/>
                <a:cs typeface="Open Sans"/>
              </a:rPr>
              <a:t>%</a:t>
            </a:r>
            <a:r>
              <a:rPr lang="en-US" sz="2400" b="1" spc="265" dirty="0">
                <a:solidFill>
                  <a:srgbClr val="012169"/>
                </a:solidFill>
                <a:latin typeface="Open Sans"/>
                <a:cs typeface="Open Sans"/>
              </a:rPr>
              <a:t> </a:t>
            </a:r>
            <a:endParaRPr lang="en-US" sz="2400" spc="265" dirty="0">
              <a:solidFill>
                <a:srgbClr val="012169"/>
              </a:solidFill>
              <a:latin typeface="Open Sans"/>
              <a:cs typeface="Open Sans"/>
            </a:endParaRPr>
          </a:p>
        </p:txBody>
      </p:sp>
      <p:sp>
        <p:nvSpPr>
          <p:cNvPr id="73" name="object 8">
            <a:extLst>
              <a:ext uri="{FF2B5EF4-FFF2-40B4-BE49-F238E27FC236}">
                <a16:creationId xmlns:a16="http://schemas.microsoft.com/office/drawing/2014/main" id="{7EA1B999-18F6-4013-8DD2-99225F420613}"/>
              </a:ext>
            </a:extLst>
          </p:cNvPr>
          <p:cNvSpPr txBox="1"/>
          <p:nvPr/>
        </p:nvSpPr>
        <p:spPr>
          <a:xfrm>
            <a:off x="7513257" y="1877442"/>
            <a:ext cx="1637833" cy="307777"/>
          </a:xfrm>
          <a:prstGeom prst="rect">
            <a:avLst/>
          </a:prstGeom>
        </p:spPr>
        <p:txBody>
          <a:bodyPr vert="horz" wrap="square" lIns="0" tIns="0" rIns="0" bIns="0" rtlCol="0">
            <a:spAutoFit/>
          </a:bodyPr>
          <a:lstStyle/>
          <a:p>
            <a:pPr marL="9238" defTabSz="665042">
              <a:defRPr/>
            </a:pPr>
            <a:r>
              <a:rPr lang="en-US" sz="1000" spc="265" dirty="0">
                <a:solidFill>
                  <a:srgbClr val="000000"/>
                </a:solidFill>
                <a:latin typeface="Open Sans"/>
                <a:cs typeface="Open Sans"/>
              </a:rPr>
              <a:t>Response </a:t>
            </a:r>
          </a:p>
          <a:p>
            <a:pPr marL="9238" defTabSz="665042">
              <a:defRPr/>
            </a:pPr>
            <a:r>
              <a:rPr lang="en-US" sz="1000" spc="265" dirty="0">
                <a:solidFill>
                  <a:srgbClr val="000000"/>
                </a:solidFill>
                <a:latin typeface="Open Sans"/>
                <a:cs typeface="Open Sans"/>
              </a:rPr>
              <a:t>Rate</a:t>
            </a:r>
          </a:p>
        </p:txBody>
      </p:sp>
      <p:pic>
        <p:nvPicPr>
          <p:cNvPr id="74" name="Picture 73">
            <a:extLst>
              <a:ext uri="{FF2B5EF4-FFF2-40B4-BE49-F238E27FC236}">
                <a16:creationId xmlns:a16="http://schemas.microsoft.com/office/drawing/2014/main" id="{B0C8AA81-62ED-4DEE-AC78-1BB61238C93C}"/>
              </a:ext>
            </a:extLst>
          </p:cNvPr>
          <p:cNvPicPr>
            <a:picLocks noChangeAspect="1"/>
          </p:cNvPicPr>
          <p:nvPr/>
        </p:nvPicPr>
        <p:blipFill rotWithShape="1">
          <a:blip r:embed="rId3">
            <a:clrChange>
              <a:clrFrom>
                <a:srgbClr val="F2F2F2"/>
              </a:clrFrom>
              <a:clrTo>
                <a:srgbClr val="F2F2F2">
                  <a:alpha val="0"/>
                </a:srgbClr>
              </a:clrTo>
            </a:clrChange>
            <a:duotone>
              <a:schemeClr val="accent4">
                <a:shade val="45000"/>
                <a:satMod val="135000"/>
              </a:schemeClr>
              <a:prstClr val="white"/>
            </a:duotone>
          </a:blip>
          <a:srcRect r="10821" b="13505"/>
          <a:stretch/>
        </p:blipFill>
        <p:spPr>
          <a:xfrm>
            <a:off x="5322778" y="2171846"/>
            <a:ext cx="2538843" cy="1663965"/>
          </a:xfrm>
          <a:prstGeom prst="rect">
            <a:avLst/>
          </a:prstGeom>
        </p:spPr>
      </p:pic>
      <p:sp>
        <p:nvSpPr>
          <p:cNvPr id="75" name="object 8">
            <a:extLst>
              <a:ext uri="{FF2B5EF4-FFF2-40B4-BE49-F238E27FC236}">
                <a16:creationId xmlns:a16="http://schemas.microsoft.com/office/drawing/2014/main" id="{E8875172-847A-4893-82DE-30CC767145C6}"/>
              </a:ext>
            </a:extLst>
          </p:cNvPr>
          <p:cNvSpPr txBox="1"/>
          <p:nvPr/>
        </p:nvSpPr>
        <p:spPr>
          <a:xfrm>
            <a:off x="414480" y="1847658"/>
            <a:ext cx="1428484" cy="366616"/>
          </a:xfrm>
          <a:prstGeom prst="rect">
            <a:avLst/>
          </a:prstGeom>
        </p:spPr>
        <p:txBody>
          <a:bodyPr vert="horz" wrap="square" lIns="0" tIns="0" rIns="0" bIns="0" rtlCol="0">
            <a:spAutoFit/>
          </a:bodyPr>
          <a:lstStyle/>
          <a:p>
            <a:pPr marL="9238" defTabSz="665042">
              <a:defRPr/>
            </a:pPr>
            <a:r>
              <a:rPr lang="en-US" sz="2400" b="1" spc="265" dirty="0">
                <a:solidFill>
                  <a:srgbClr val="012169"/>
                </a:solidFill>
                <a:latin typeface="Open Sans"/>
                <a:cs typeface="Open Sans"/>
              </a:rPr>
              <a:t>66 </a:t>
            </a:r>
            <a:endParaRPr lang="en-US" sz="2400" spc="265" dirty="0">
              <a:solidFill>
                <a:srgbClr val="012169"/>
              </a:solidFill>
              <a:latin typeface="Open Sans"/>
              <a:cs typeface="Open Sans"/>
            </a:endParaRPr>
          </a:p>
        </p:txBody>
      </p:sp>
      <p:sp>
        <p:nvSpPr>
          <p:cNvPr id="76" name="object 8">
            <a:extLst>
              <a:ext uri="{FF2B5EF4-FFF2-40B4-BE49-F238E27FC236}">
                <a16:creationId xmlns:a16="http://schemas.microsoft.com/office/drawing/2014/main" id="{BB808323-7172-4F71-ADC3-11E6DE286AC2}"/>
              </a:ext>
            </a:extLst>
          </p:cNvPr>
          <p:cNvSpPr txBox="1"/>
          <p:nvPr/>
        </p:nvSpPr>
        <p:spPr>
          <a:xfrm>
            <a:off x="1024046" y="1895684"/>
            <a:ext cx="1637833" cy="307777"/>
          </a:xfrm>
          <a:prstGeom prst="rect">
            <a:avLst/>
          </a:prstGeom>
        </p:spPr>
        <p:txBody>
          <a:bodyPr vert="horz" wrap="square" lIns="0" tIns="0" rIns="0" bIns="0" rtlCol="0">
            <a:spAutoFit/>
          </a:bodyPr>
          <a:lstStyle/>
          <a:p>
            <a:pPr marL="9238" defTabSz="665042">
              <a:defRPr/>
            </a:pPr>
            <a:r>
              <a:rPr lang="en-US" sz="1000" spc="265" dirty="0">
                <a:solidFill>
                  <a:srgbClr val="000000"/>
                </a:solidFill>
                <a:latin typeface="Open Sans"/>
                <a:cs typeface="Open Sans"/>
              </a:rPr>
              <a:t>County</a:t>
            </a:r>
          </a:p>
          <a:p>
            <a:pPr marL="9238" defTabSz="665042">
              <a:defRPr/>
            </a:pPr>
            <a:r>
              <a:rPr lang="en-US" sz="1000" spc="265" dirty="0">
                <a:solidFill>
                  <a:srgbClr val="000000"/>
                </a:solidFill>
                <a:latin typeface="Open Sans"/>
                <a:cs typeface="Open Sans"/>
              </a:rPr>
              <a:t>Responses</a:t>
            </a:r>
          </a:p>
        </p:txBody>
      </p:sp>
      <p:sp>
        <p:nvSpPr>
          <p:cNvPr id="77" name="object 8">
            <a:extLst>
              <a:ext uri="{FF2B5EF4-FFF2-40B4-BE49-F238E27FC236}">
                <a16:creationId xmlns:a16="http://schemas.microsoft.com/office/drawing/2014/main" id="{C27C93EA-3C8A-432E-BF69-B8ED3A160F7A}"/>
              </a:ext>
            </a:extLst>
          </p:cNvPr>
          <p:cNvSpPr txBox="1"/>
          <p:nvPr/>
        </p:nvSpPr>
        <p:spPr>
          <a:xfrm>
            <a:off x="2115644" y="1874845"/>
            <a:ext cx="1428484" cy="366616"/>
          </a:xfrm>
          <a:prstGeom prst="rect">
            <a:avLst/>
          </a:prstGeom>
        </p:spPr>
        <p:txBody>
          <a:bodyPr vert="horz" wrap="square" lIns="0" tIns="0" rIns="0" bIns="0" rtlCol="0">
            <a:spAutoFit/>
          </a:bodyPr>
          <a:lstStyle/>
          <a:p>
            <a:pPr marL="9238" defTabSz="665042">
              <a:defRPr/>
            </a:pPr>
            <a:r>
              <a:rPr lang="en-US" sz="2400" b="1" spc="265" dirty="0">
                <a:solidFill>
                  <a:srgbClr val="012169"/>
                </a:solidFill>
                <a:latin typeface="Open Sans"/>
                <a:cs typeface="Open Sans"/>
              </a:rPr>
              <a:t>15 </a:t>
            </a:r>
            <a:endParaRPr lang="en-US" sz="2400" spc="265" dirty="0">
              <a:solidFill>
                <a:srgbClr val="012169"/>
              </a:solidFill>
              <a:latin typeface="Open Sans"/>
              <a:cs typeface="Open Sans"/>
            </a:endParaRPr>
          </a:p>
        </p:txBody>
      </p:sp>
      <p:sp>
        <p:nvSpPr>
          <p:cNvPr id="78" name="object 8">
            <a:extLst>
              <a:ext uri="{FF2B5EF4-FFF2-40B4-BE49-F238E27FC236}">
                <a16:creationId xmlns:a16="http://schemas.microsoft.com/office/drawing/2014/main" id="{7100A46F-32F4-4A18-B8FC-60DE1A115D22}"/>
              </a:ext>
            </a:extLst>
          </p:cNvPr>
          <p:cNvSpPr txBox="1"/>
          <p:nvPr/>
        </p:nvSpPr>
        <p:spPr>
          <a:xfrm>
            <a:off x="2725214" y="1887264"/>
            <a:ext cx="1637833" cy="307777"/>
          </a:xfrm>
          <a:prstGeom prst="rect">
            <a:avLst/>
          </a:prstGeom>
        </p:spPr>
        <p:txBody>
          <a:bodyPr vert="horz" wrap="square" lIns="0" tIns="0" rIns="0" bIns="0" rtlCol="0">
            <a:spAutoFit/>
          </a:bodyPr>
          <a:lstStyle/>
          <a:p>
            <a:pPr marL="9238" defTabSz="665042">
              <a:defRPr/>
            </a:pPr>
            <a:r>
              <a:rPr lang="en-US" sz="1000" spc="265" dirty="0">
                <a:solidFill>
                  <a:srgbClr val="000000"/>
                </a:solidFill>
                <a:latin typeface="Open Sans"/>
                <a:cs typeface="Open Sans"/>
              </a:rPr>
              <a:t>States Represented</a:t>
            </a:r>
          </a:p>
        </p:txBody>
      </p:sp>
      <p:pic>
        <p:nvPicPr>
          <p:cNvPr id="132" name="Picture 131">
            <a:extLst>
              <a:ext uri="{FF2B5EF4-FFF2-40B4-BE49-F238E27FC236}">
                <a16:creationId xmlns:a16="http://schemas.microsoft.com/office/drawing/2014/main" id="{C68A7911-923A-48E7-933E-EFA237CA407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850120" y="2178985"/>
            <a:ext cx="2556974" cy="1588361"/>
          </a:xfrm>
          <a:prstGeom prst="rect">
            <a:avLst/>
          </a:prstGeom>
        </p:spPr>
      </p:pic>
      <p:sp>
        <p:nvSpPr>
          <p:cNvPr id="80" name="Pentagon 338">
            <a:extLst>
              <a:ext uri="{FF2B5EF4-FFF2-40B4-BE49-F238E27FC236}">
                <a16:creationId xmlns:a16="http://schemas.microsoft.com/office/drawing/2014/main" id="{12A572B7-F8EC-4632-A3F1-575929A2C34E}"/>
              </a:ext>
            </a:extLst>
          </p:cNvPr>
          <p:cNvSpPr/>
          <p:nvPr/>
        </p:nvSpPr>
        <p:spPr>
          <a:xfrm>
            <a:off x="7735628" y="88788"/>
            <a:ext cx="1335832" cy="39285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rtlCol="0" anchor="ctr"/>
          <a:lstStyle/>
          <a:p>
            <a:pPr algn="ctr" defTabSz="913544">
              <a:defRPr/>
            </a:pPr>
            <a:r>
              <a:rPr lang="en-US" sz="1200" b="1" dirty="0">
                <a:solidFill>
                  <a:srgbClr val="FFFFFF"/>
                </a:solidFill>
                <a:latin typeface="Open Sans"/>
              </a:rPr>
              <a:t>RESEARCH </a:t>
            </a:r>
          </a:p>
          <a:p>
            <a:pPr algn="ctr" defTabSz="913544">
              <a:defRPr/>
            </a:pPr>
            <a:r>
              <a:rPr lang="en-US" sz="1200" b="1" dirty="0">
                <a:solidFill>
                  <a:srgbClr val="FFFFFF"/>
                </a:solidFill>
                <a:latin typeface="Open Sans"/>
              </a:rPr>
              <a:t>WITH USERS</a:t>
            </a:r>
          </a:p>
        </p:txBody>
      </p:sp>
    </p:spTree>
    <p:extLst>
      <p:ext uri="{BB962C8B-B14F-4D97-AF65-F5344CB8AC3E}">
        <p14:creationId xmlns:p14="http://schemas.microsoft.com/office/powerpoint/2010/main" val="539136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786" y="918112"/>
            <a:ext cx="8306357" cy="4534905"/>
          </a:xfrm>
          <a:prstGeom prst="rect">
            <a:avLst/>
          </a:prstGeom>
        </p:spPr>
      </p:pic>
    </p:spTree>
    <p:extLst>
      <p:ext uri="{BB962C8B-B14F-4D97-AF65-F5344CB8AC3E}">
        <p14:creationId xmlns:p14="http://schemas.microsoft.com/office/powerpoint/2010/main" val="63980853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bwMode="gray">
          <a:xfrm>
            <a:off x="396007" y="1461033"/>
            <a:ext cx="8143314" cy="410815"/>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sz="2400" b="1" dirty="0">
                <a:solidFill>
                  <a:prstClr val="black"/>
                </a:solidFill>
                <a:latin typeface="Segoe UI Semilight" panose="020B0402040204020203" pitchFamily="34" charset="0"/>
                <a:cs typeface="Segoe UI Semilight" panose="020B0402040204020203" pitchFamily="34" charset="0"/>
              </a:rPr>
              <a:t>Recommendations for Putting Families in the Center </a:t>
            </a:r>
          </a:p>
        </p:txBody>
      </p:sp>
      <p:cxnSp>
        <p:nvCxnSpPr>
          <p:cNvPr id="6" name="Straight Connector 5"/>
          <p:cNvCxnSpPr/>
          <p:nvPr/>
        </p:nvCxnSpPr>
        <p:spPr>
          <a:xfrm>
            <a:off x="396002" y="2081300"/>
            <a:ext cx="8366760" cy="0"/>
          </a:xfrm>
          <a:prstGeom prst="line">
            <a:avLst/>
          </a:prstGeom>
          <a:ln w="57150">
            <a:solidFill>
              <a:srgbClr val="00A3E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0053" y="1251577"/>
            <a:ext cx="8366760" cy="0"/>
          </a:xfrm>
          <a:prstGeom prst="line">
            <a:avLst/>
          </a:prstGeom>
          <a:ln w="57150">
            <a:solidFill>
              <a:srgbClr val="00A3E0"/>
            </a:solidFill>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bwMode="gray">
          <a:xfrm rot="5400000">
            <a:off x="-802295" y="3459309"/>
            <a:ext cx="2980886" cy="304642"/>
          </a:xfrm>
          <a:prstGeom prst="triangle">
            <a:avLst/>
          </a:prstGeom>
          <a:solidFill>
            <a:schemeClr val="accent3"/>
          </a:solidFill>
          <a:ln w="19050" algn="ctr">
            <a:noFill/>
            <a:miter lim="800000"/>
            <a:headEnd/>
            <a:tailEnd/>
          </a:ln>
        </p:spPr>
        <p:txBody>
          <a:bodyPr wrap="square" lIns="65788" tIns="65788" rIns="65788" bIns="65788" rtlCol="0" anchor="ctr"/>
          <a:lstStyle/>
          <a:p>
            <a:pPr algn="ctr" defTabSz="819815">
              <a:lnSpc>
                <a:spcPct val="106000"/>
              </a:lnSpc>
            </a:pPr>
            <a:endParaRPr lang="en-US" sz="1200" b="1" dirty="0">
              <a:solidFill>
                <a:prstClr val="white"/>
              </a:solidFill>
            </a:endParaRPr>
          </a:p>
        </p:txBody>
      </p:sp>
      <p:sp>
        <p:nvSpPr>
          <p:cNvPr id="57" name="TextBox 56"/>
          <p:cNvSpPr txBox="1"/>
          <p:nvPr/>
        </p:nvSpPr>
        <p:spPr>
          <a:xfrm>
            <a:off x="1247118" y="2235155"/>
            <a:ext cx="7174036" cy="267525"/>
          </a:xfrm>
          <a:prstGeom prst="rect">
            <a:avLst/>
          </a:prstGeom>
          <a:solidFill>
            <a:srgbClr val="00A3E0"/>
          </a:solidFill>
          <a:ln>
            <a:noFill/>
          </a:ln>
        </p:spPr>
        <p:txBody>
          <a:bodyPr wrap="square" lIns="82021" tIns="41010" rIns="82021" bIns="41010" rtlCol="0">
            <a:spAutoFit/>
          </a:bodyPr>
          <a:lstStyle/>
          <a:p>
            <a:pPr algn="ctr" defTabSz="558247">
              <a:defRPr/>
            </a:pPr>
            <a:r>
              <a:rPr lang="en-US" sz="1200" b="1" dirty="0">
                <a:solidFill>
                  <a:prstClr val="white"/>
                </a:solidFill>
              </a:rPr>
              <a:t> </a:t>
            </a:r>
          </a:p>
        </p:txBody>
      </p:sp>
      <p:sp>
        <p:nvSpPr>
          <p:cNvPr id="59" name="Rectangle 58"/>
          <p:cNvSpPr/>
          <p:nvPr/>
        </p:nvSpPr>
        <p:spPr>
          <a:xfrm>
            <a:off x="1247119" y="2723689"/>
            <a:ext cx="7101752" cy="421414"/>
          </a:xfrm>
          <a:prstGeom prst="rect">
            <a:avLst/>
          </a:prstGeom>
        </p:spPr>
        <p:txBody>
          <a:bodyPr wrap="square" lIns="82021" tIns="41010" rIns="82021" bIns="41010">
            <a:spAutoFit/>
          </a:bodyPr>
          <a:lstStyle/>
          <a:p>
            <a:pPr defTabSz="819815"/>
            <a:r>
              <a:rPr lang="en-US" sz="2200" b="1" dirty="0">
                <a:solidFill>
                  <a:prstClr val="black"/>
                </a:solidFill>
              </a:rPr>
              <a:t>1. Measure Outcomes</a:t>
            </a:r>
            <a:r>
              <a:rPr lang="en-US" sz="2200" dirty="0">
                <a:solidFill>
                  <a:prstClr val="black"/>
                </a:solidFill>
              </a:rPr>
              <a:t>, Not Just Outputs and Throughput </a:t>
            </a:r>
          </a:p>
        </p:txBody>
      </p:sp>
      <p:sp>
        <p:nvSpPr>
          <p:cNvPr id="61" name="Rectangle 60"/>
          <p:cNvSpPr/>
          <p:nvPr/>
        </p:nvSpPr>
        <p:spPr>
          <a:xfrm>
            <a:off x="1281951" y="3234500"/>
            <a:ext cx="6397185" cy="1098522"/>
          </a:xfrm>
          <a:prstGeom prst="rect">
            <a:avLst/>
          </a:prstGeom>
        </p:spPr>
        <p:txBody>
          <a:bodyPr wrap="square" lIns="82021" tIns="41010" rIns="82021" bIns="41010">
            <a:spAutoFit/>
          </a:bodyPr>
          <a:lstStyle/>
          <a:p>
            <a:pPr defTabSz="819815"/>
            <a:r>
              <a:rPr lang="en-US" sz="2200" b="1" dirty="0">
                <a:solidFill>
                  <a:prstClr val="black"/>
                </a:solidFill>
              </a:rPr>
              <a:t>2. Integrate Programs </a:t>
            </a:r>
            <a:r>
              <a:rPr lang="en-US" sz="2200" dirty="0">
                <a:solidFill>
                  <a:prstClr val="black"/>
                </a:solidFill>
              </a:rPr>
              <a:t>to Serve Families More Holistically through Streamlining Eligibility and Interagency Collaboration</a:t>
            </a:r>
          </a:p>
        </p:txBody>
      </p:sp>
      <p:sp>
        <p:nvSpPr>
          <p:cNvPr id="63" name="Rectangle 62"/>
          <p:cNvSpPr/>
          <p:nvPr/>
        </p:nvSpPr>
        <p:spPr>
          <a:xfrm>
            <a:off x="1247123" y="4327015"/>
            <a:ext cx="6180123" cy="421414"/>
          </a:xfrm>
          <a:prstGeom prst="rect">
            <a:avLst/>
          </a:prstGeom>
        </p:spPr>
        <p:txBody>
          <a:bodyPr wrap="square" lIns="82021" tIns="41010" rIns="82021" bIns="41010">
            <a:spAutoFit/>
          </a:bodyPr>
          <a:lstStyle/>
          <a:p>
            <a:pPr defTabSz="819815"/>
            <a:r>
              <a:rPr lang="en-US" sz="2200" b="1" dirty="0">
                <a:solidFill>
                  <a:prstClr val="black"/>
                </a:solidFill>
              </a:rPr>
              <a:t>3. Prioritize People </a:t>
            </a:r>
            <a:r>
              <a:rPr lang="en-US" sz="2200" dirty="0">
                <a:solidFill>
                  <a:prstClr val="black"/>
                </a:solidFill>
              </a:rPr>
              <a:t>Instead of Programs</a:t>
            </a:r>
          </a:p>
        </p:txBody>
      </p:sp>
      <p:sp>
        <p:nvSpPr>
          <p:cNvPr id="66" name="Rectangle 65"/>
          <p:cNvSpPr/>
          <p:nvPr/>
        </p:nvSpPr>
        <p:spPr>
          <a:xfrm>
            <a:off x="1247118" y="4802005"/>
            <a:ext cx="6432018" cy="421414"/>
          </a:xfrm>
          <a:prstGeom prst="rect">
            <a:avLst/>
          </a:prstGeom>
        </p:spPr>
        <p:txBody>
          <a:bodyPr wrap="square" lIns="82021" tIns="41010" rIns="82021" bIns="41010">
            <a:spAutoFit/>
          </a:bodyPr>
          <a:lstStyle/>
          <a:p>
            <a:pPr defTabSz="819815"/>
            <a:r>
              <a:rPr lang="en-US" sz="2200" b="1" dirty="0">
                <a:solidFill>
                  <a:prstClr val="black"/>
                </a:solidFill>
              </a:rPr>
              <a:t>4. Standardize Data </a:t>
            </a:r>
            <a:r>
              <a:rPr lang="en-US" sz="2200" dirty="0">
                <a:solidFill>
                  <a:prstClr val="black"/>
                </a:solidFill>
              </a:rPr>
              <a:t>Acquisition and Management </a:t>
            </a:r>
          </a:p>
        </p:txBody>
      </p:sp>
      <p:sp>
        <p:nvSpPr>
          <p:cNvPr id="68" name="Rectangle 67"/>
          <p:cNvSpPr/>
          <p:nvPr/>
        </p:nvSpPr>
        <p:spPr bwMode="gray">
          <a:xfrm>
            <a:off x="438552" y="5311527"/>
            <a:ext cx="8240248" cy="268733"/>
          </a:xfrm>
          <a:prstGeom prst="rect">
            <a:avLst/>
          </a:prstGeom>
          <a:solidFill>
            <a:schemeClr val="bg1">
              <a:lumMod val="65000"/>
            </a:schemeClr>
          </a:solidFill>
          <a:ln w="19050" algn="ctr">
            <a:noFill/>
            <a:miter lim="800000"/>
            <a:headEnd/>
            <a:tailEnd/>
          </a:ln>
        </p:spPr>
        <p:txBody>
          <a:bodyPr wrap="square" lIns="65788" tIns="65788" rIns="65788" bIns="65788" rtlCol="0" anchor="ctr"/>
          <a:lstStyle/>
          <a:p>
            <a:pPr algn="ctr" defTabSz="819815">
              <a:lnSpc>
                <a:spcPct val="106000"/>
              </a:lnSpc>
            </a:pPr>
            <a:endParaRPr lang="en-US" sz="1200" b="1" dirty="0">
              <a:solidFill>
                <a:prstClr val="white"/>
              </a:solidFill>
            </a:endParaRPr>
          </a:p>
        </p:txBody>
      </p:sp>
    </p:spTree>
    <p:extLst>
      <p:ext uri="{BB962C8B-B14F-4D97-AF65-F5344CB8AC3E}">
        <p14:creationId xmlns:p14="http://schemas.microsoft.com/office/powerpoint/2010/main" val="37353644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663" t="13307" r="-570"/>
          <a:stretch/>
        </p:blipFill>
        <p:spPr>
          <a:xfrm>
            <a:off x="1" y="-5491"/>
            <a:ext cx="9248968" cy="6863491"/>
          </a:xfrm>
          <a:prstGeom prst="rect">
            <a:avLst/>
          </a:prstGeom>
        </p:spPr>
      </p:pic>
      <p:sp>
        <p:nvSpPr>
          <p:cNvPr id="28" name="Rectangle 27"/>
          <p:cNvSpPr/>
          <p:nvPr/>
        </p:nvSpPr>
        <p:spPr>
          <a:xfrm>
            <a:off x="415637" y="403416"/>
            <a:ext cx="8312727" cy="60511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985" tIns="40991" rIns="81985" bIns="40991" rtlCol="0" anchor="ctr"/>
          <a:lstStyle/>
          <a:p>
            <a:pPr algn="ctr" defTabSz="819815">
              <a:defRPr/>
            </a:pPr>
            <a:endParaRPr lang="en-US" sz="1300" dirty="0">
              <a:solidFill>
                <a:srgbClr val="FFFFFF"/>
              </a:solidFill>
              <a:latin typeface="Open Sans"/>
            </a:endParaRPr>
          </a:p>
        </p:txBody>
      </p:sp>
      <p:sp>
        <p:nvSpPr>
          <p:cNvPr id="31" name="Title 3"/>
          <p:cNvSpPr txBox="1">
            <a:spLocks/>
          </p:cNvSpPr>
          <p:nvPr/>
        </p:nvSpPr>
        <p:spPr>
          <a:xfrm>
            <a:off x="618711" y="5675778"/>
            <a:ext cx="4355185" cy="653679"/>
          </a:xfrm>
          <a:prstGeom prst="rect">
            <a:avLst/>
          </a:prstGeom>
        </p:spPr>
        <p:txBody>
          <a:bodyPr vert="horz" lIns="0" tIns="0" rIns="0" bIns="0" rtlCol="0" anchor="b" anchorCtr="0">
            <a:noAutofit/>
          </a:bodyPr>
          <a:lstStyle>
            <a:lvl1pPr algn="l" defTabSz="754380" rtl="0" eaLnBrk="1" latinLnBrk="0" hangingPunct="1">
              <a:lnSpc>
                <a:spcPct val="85000"/>
              </a:lnSpc>
              <a:spcBef>
                <a:spcPct val="0"/>
              </a:spcBef>
              <a:buNone/>
              <a:defRPr sz="2310" b="1" i="0" u="none" kern="1200" cap="none" spc="-83" baseline="0">
                <a:solidFill>
                  <a:schemeClr val="tx1"/>
                </a:solidFill>
                <a:latin typeface="+mn-lt"/>
                <a:ea typeface="Bebas Neue" charset="0"/>
                <a:cs typeface="Chronicle Display Black"/>
              </a:defRPr>
            </a:lvl1pPr>
          </a:lstStyle>
          <a:p>
            <a:pPr defTabSz="676349">
              <a:defRPr/>
            </a:pPr>
            <a:endParaRPr lang="en-US" sz="4000" i="1" spc="-74" dirty="0">
              <a:solidFill>
                <a:srgbClr val="FFFFFF"/>
              </a:solidFill>
              <a:latin typeface="Chronicle Display Black"/>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4"/>
          <a:stretch>
            <a:fillRect/>
          </a:stretch>
        </p:blipFill>
        <p:spPr>
          <a:xfrm>
            <a:off x="610120" y="403416"/>
            <a:ext cx="4566854" cy="1473926"/>
          </a:xfrm>
          <a:prstGeom prst="rect">
            <a:avLst/>
          </a:prstGeom>
        </p:spPr>
      </p:pic>
    </p:spTree>
    <p:extLst>
      <p:ext uri="{BB962C8B-B14F-4D97-AF65-F5344CB8AC3E}">
        <p14:creationId xmlns:p14="http://schemas.microsoft.com/office/powerpoint/2010/main" val="194087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Top State and County</a:t>
            </a:r>
            <a:br>
              <a:rPr lang="en-US" dirty="0" smtClean="0"/>
            </a:br>
            <a:r>
              <a:rPr lang="en-US" dirty="0" smtClean="0"/>
              <a:t>Organizational Priorities</a:t>
            </a:r>
            <a:endParaRPr lang="en-US" dirty="0"/>
          </a:p>
        </p:txBody>
      </p:sp>
      <p:graphicFrame>
        <p:nvGraphicFramePr>
          <p:cNvPr id="6" name="Content Placeholder 5"/>
          <p:cNvGraphicFramePr>
            <a:graphicFrameLocks noGrp="1"/>
          </p:cNvGraphicFramePr>
          <p:nvPr>
            <p:ph idx="1"/>
            <p:extLst/>
          </p:nvPr>
        </p:nvGraphicFramePr>
        <p:xfrm>
          <a:off x="3709388" y="4043612"/>
          <a:ext cx="1856396" cy="115804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68315" y="4327190"/>
            <a:ext cx="1543051" cy="652246"/>
          </a:xfrm>
          <a:prstGeom prst="rect">
            <a:avLst/>
          </a:prstGeom>
          <a:noFill/>
        </p:spPr>
        <p:txBody>
          <a:bodyPr wrap="square" lIns="82021" tIns="41010" rIns="82021" bIns="41010" rtlCol="0">
            <a:spAutoFit/>
          </a:bodyPr>
          <a:lstStyle/>
          <a:p>
            <a:pPr algn="ctr" defTabSz="676665">
              <a:defRPr/>
            </a:pPr>
            <a:r>
              <a:rPr lang="en-US" sz="3700" dirty="0">
                <a:solidFill>
                  <a:prstClr val="black"/>
                </a:solidFill>
              </a:rPr>
              <a:t>83</a:t>
            </a:r>
          </a:p>
        </p:txBody>
      </p:sp>
      <p:sp>
        <p:nvSpPr>
          <p:cNvPr id="8" name="TextBox 7"/>
          <p:cNvSpPr txBox="1"/>
          <p:nvPr/>
        </p:nvSpPr>
        <p:spPr>
          <a:xfrm>
            <a:off x="1100238" y="4103162"/>
            <a:ext cx="2553005" cy="1089664"/>
          </a:xfrm>
          <a:prstGeom prst="rect">
            <a:avLst/>
          </a:prstGeom>
          <a:noFill/>
        </p:spPr>
        <p:txBody>
          <a:bodyPr wrap="square" lIns="82021" tIns="41010" rIns="82021" bIns="41010" rtlCol="0">
            <a:spAutoFit/>
          </a:bodyPr>
          <a:lstStyle/>
          <a:p>
            <a:pPr defTabSz="676665">
              <a:defRPr/>
            </a:pPr>
            <a:r>
              <a:rPr lang="en-US" sz="2200" b="1" dirty="0">
                <a:solidFill>
                  <a:srgbClr val="0070C0"/>
                </a:solidFill>
              </a:rPr>
              <a:t>Improving Family Economic &amp; Social Well-Being</a:t>
            </a:r>
          </a:p>
        </p:txBody>
      </p:sp>
      <p:graphicFrame>
        <p:nvGraphicFramePr>
          <p:cNvPr id="9" name="Content Placeholder 5"/>
          <p:cNvGraphicFramePr>
            <a:graphicFrameLocks/>
          </p:cNvGraphicFramePr>
          <p:nvPr>
            <p:extLst/>
          </p:nvPr>
        </p:nvGraphicFramePr>
        <p:xfrm>
          <a:off x="3677767" y="2767455"/>
          <a:ext cx="1919665" cy="118856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868315" y="3048055"/>
            <a:ext cx="1543051" cy="652246"/>
          </a:xfrm>
          <a:prstGeom prst="rect">
            <a:avLst/>
          </a:prstGeom>
          <a:noFill/>
        </p:spPr>
        <p:txBody>
          <a:bodyPr wrap="square" lIns="82021" tIns="41010" rIns="82021" bIns="41010" rtlCol="0">
            <a:spAutoFit/>
          </a:bodyPr>
          <a:lstStyle/>
          <a:p>
            <a:pPr algn="ctr" defTabSz="676665">
              <a:defRPr/>
            </a:pPr>
            <a:r>
              <a:rPr lang="en-US" sz="3700" dirty="0">
                <a:solidFill>
                  <a:prstClr val="black"/>
                </a:solidFill>
              </a:rPr>
              <a:t>92</a:t>
            </a:r>
          </a:p>
        </p:txBody>
      </p:sp>
      <p:sp>
        <p:nvSpPr>
          <p:cNvPr id="11" name="TextBox 10"/>
          <p:cNvSpPr txBox="1"/>
          <p:nvPr/>
        </p:nvSpPr>
        <p:spPr>
          <a:xfrm>
            <a:off x="1100237" y="2969200"/>
            <a:ext cx="2541849" cy="759929"/>
          </a:xfrm>
          <a:prstGeom prst="rect">
            <a:avLst/>
          </a:prstGeom>
          <a:noFill/>
        </p:spPr>
        <p:txBody>
          <a:bodyPr wrap="square" lIns="82021" tIns="41010" rIns="82021" bIns="41010" rtlCol="0">
            <a:spAutoFit/>
          </a:bodyPr>
          <a:lstStyle/>
          <a:p>
            <a:pPr defTabSz="676665">
              <a:defRPr/>
            </a:pPr>
            <a:r>
              <a:rPr lang="en-US" sz="2200" b="1" dirty="0">
                <a:solidFill>
                  <a:srgbClr val="0070C0"/>
                </a:solidFill>
              </a:rPr>
              <a:t>Focusing on Outcomes &amp; Results</a:t>
            </a:r>
          </a:p>
        </p:txBody>
      </p:sp>
      <p:sp>
        <p:nvSpPr>
          <p:cNvPr id="3" name="TextBox 2"/>
          <p:cNvSpPr txBox="1"/>
          <p:nvPr/>
        </p:nvSpPr>
        <p:spPr>
          <a:xfrm>
            <a:off x="2949836" y="1870578"/>
            <a:ext cx="3244361" cy="417535"/>
          </a:xfrm>
          <a:prstGeom prst="rect">
            <a:avLst/>
          </a:prstGeom>
          <a:noFill/>
        </p:spPr>
        <p:txBody>
          <a:bodyPr wrap="square" lIns="82021" tIns="41010" rIns="82021" bIns="41010" rtlCol="0">
            <a:spAutoFit/>
          </a:bodyPr>
          <a:lstStyle/>
          <a:p>
            <a:pPr algn="ctr" defTabSz="676665">
              <a:defRPr/>
            </a:pPr>
            <a:r>
              <a:rPr lang="en-US" sz="2200" dirty="0">
                <a:solidFill>
                  <a:prstClr val="black"/>
                </a:solidFill>
              </a:rPr>
              <a:t>(Scale = 1 to 100)</a:t>
            </a:r>
          </a:p>
        </p:txBody>
      </p:sp>
      <p:sp>
        <p:nvSpPr>
          <p:cNvPr id="5" name="TextBox 4"/>
          <p:cNvSpPr txBox="1"/>
          <p:nvPr/>
        </p:nvSpPr>
        <p:spPr>
          <a:xfrm>
            <a:off x="5113175" y="3204446"/>
            <a:ext cx="988829" cy="282876"/>
          </a:xfrm>
          <a:prstGeom prst="rect">
            <a:avLst/>
          </a:prstGeom>
          <a:noFill/>
        </p:spPr>
        <p:txBody>
          <a:bodyPr wrap="square" lIns="82021" tIns="41010" rIns="82021" bIns="41010" rtlCol="0">
            <a:spAutoFit/>
          </a:bodyPr>
          <a:lstStyle/>
          <a:p>
            <a:pPr algn="ctr" defTabSz="676665">
              <a:defRPr/>
            </a:pPr>
            <a:r>
              <a:rPr lang="en-US" sz="1300" dirty="0">
                <a:solidFill>
                  <a:prstClr val="black"/>
                </a:solidFill>
              </a:rPr>
              <a:t>#1 Priority</a:t>
            </a:r>
          </a:p>
        </p:txBody>
      </p:sp>
      <p:graphicFrame>
        <p:nvGraphicFramePr>
          <p:cNvPr id="14" name="Content Placeholder 5"/>
          <p:cNvGraphicFramePr>
            <a:graphicFrameLocks/>
          </p:cNvGraphicFramePr>
          <p:nvPr>
            <p:extLst/>
          </p:nvPr>
        </p:nvGraphicFramePr>
        <p:xfrm>
          <a:off x="5843740" y="2799986"/>
          <a:ext cx="1860250" cy="116044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011395" y="3064273"/>
            <a:ext cx="1543051" cy="652246"/>
          </a:xfrm>
          <a:prstGeom prst="rect">
            <a:avLst/>
          </a:prstGeom>
          <a:noFill/>
        </p:spPr>
        <p:txBody>
          <a:bodyPr wrap="square" lIns="82021" tIns="41010" rIns="82021" bIns="41010" rtlCol="0">
            <a:spAutoFit/>
          </a:bodyPr>
          <a:lstStyle/>
          <a:p>
            <a:pPr algn="ctr" defTabSz="676665">
              <a:defRPr/>
            </a:pPr>
            <a:r>
              <a:rPr lang="en-US" sz="3700" dirty="0">
                <a:solidFill>
                  <a:prstClr val="black"/>
                </a:solidFill>
              </a:rPr>
              <a:t>79</a:t>
            </a:r>
          </a:p>
        </p:txBody>
      </p:sp>
      <p:graphicFrame>
        <p:nvGraphicFramePr>
          <p:cNvPr id="23" name="Content Placeholder 5"/>
          <p:cNvGraphicFramePr>
            <a:graphicFrameLocks/>
          </p:cNvGraphicFramePr>
          <p:nvPr>
            <p:extLst/>
          </p:nvPr>
        </p:nvGraphicFramePr>
        <p:xfrm>
          <a:off x="5835796" y="4046317"/>
          <a:ext cx="1876157" cy="1152924"/>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p:cNvSpPr txBox="1"/>
          <p:nvPr/>
        </p:nvSpPr>
        <p:spPr>
          <a:xfrm>
            <a:off x="6011395" y="4312240"/>
            <a:ext cx="1543051" cy="652246"/>
          </a:xfrm>
          <a:prstGeom prst="rect">
            <a:avLst/>
          </a:prstGeom>
          <a:noFill/>
        </p:spPr>
        <p:txBody>
          <a:bodyPr wrap="square" lIns="82021" tIns="41010" rIns="82021" bIns="41010" rtlCol="0">
            <a:spAutoFit/>
          </a:bodyPr>
          <a:lstStyle/>
          <a:p>
            <a:pPr algn="ctr" defTabSz="676665">
              <a:defRPr/>
            </a:pPr>
            <a:r>
              <a:rPr lang="en-US" sz="3700" dirty="0">
                <a:solidFill>
                  <a:prstClr val="black"/>
                </a:solidFill>
              </a:rPr>
              <a:t>85</a:t>
            </a:r>
          </a:p>
        </p:txBody>
      </p:sp>
      <p:sp>
        <p:nvSpPr>
          <p:cNvPr id="28" name="TextBox 27"/>
          <p:cNvSpPr txBox="1"/>
          <p:nvPr/>
        </p:nvSpPr>
        <p:spPr>
          <a:xfrm>
            <a:off x="5113175" y="4488356"/>
            <a:ext cx="988829" cy="282876"/>
          </a:xfrm>
          <a:prstGeom prst="rect">
            <a:avLst/>
          </a:prstGeom>
          <a:noFill/>
        </p:spPr>
        <p:txBody>
          <a:bodyPr wrap="square" lIns="82021" tIns="41010" rIns="82021" bIns="41010" rtlCol="0">
            <a:spAutoFit/>
          </a:bodyPr>
          <a:lstStyle/>
          <a:p>
            <a:pPr algn="ctr" defTabSz="676665">
              <a:defRPr/>
            </a:pPr>
            <a:r>
              <a:rPr lang="en-US" sz="1300" dirty="0">
                <a:solidFill>
                  <a:prstClr val="black"/>
                </a:solidFill>
              </a:rPr>
              <a:t>#2 Priority</a:t>
            </a:r>
          </a:p>
        </p:txBody>
      </p:sp>
      <p:sp>
        <p:nvSpPr>
          <p:cNvPr id="31" name="TextBox 30"/>
          <p:cNvSpPr txBox="1"/>
          <p:nvPr/>
        </p:nvSpPr>
        <p:spPr>
          <a:xfrm>
            <a:off x="7284695" y="3204446"/>
            <a:ext cx="988829" cy="282876"/>
          </a:xfrm>
          <a:prstGeom prst="rect">
            <a:avLst/>
          </a:prstGeom>
          <a:noFill/>
        </p:spPr>
        <p:txBody>
          <a:bodyPr wrap="square" lIns="82021" tIns="41010" rIns="82021" bIns="41010" rtlCol="0">
            <a:spAutoFit/>
          </a:bodyPr>
          <a:lstStyle/>
          <a:p>
            <a:pPr algn="ctr" defTabSz="676665">
              <a:defRPr/>
            </a:pPr>
            <a:r>
              <a:rPr lang="en-US" sz="1300" dirty="0">
                <a:solidFill>
                  <a:prstClr val="black"/>
                </a:solidFill>
              </a:rPr>
              <a:t>#3 Priority</a:t>
            </a:r>
          </a:p>
        </p:txBody>
      </p:sp>
      <p:sp>
        <p:nvSpPr>
          <p:cNvPr id="32" name="TextBox 31"/>
          <p:cNvSpPr txBox="1"/>
          <p:nvPr/>
        </p:nvSpPr>
        <p:spPr>
          <a:xfrm>
            <a:off x="7284695" y="4488356"/>
            <a:ext cx="988829" cy="282876"/>
          </a:xfrm>
          <a:prstGeom prst="rect">
            <a:avLst/>
          </a:prstGeom>
          <a:noFill/>
        </p:spPr>
        <p:txBody>
          <a:bodyPr wrap="square" lIns="82021" tIns="41010" rIns="82021" bIns="41010" rtlCol="0">
            <a:spAutoFit/>
          </a:bodyPr>
          <a:lstStyle/>
          <a:p>
            <a:pPr algn="ctr" defTabSz="676665">
              <a:defRPr/>
            </a:pPr>
            <a:r>
              <a:rPr lang="en-US" sz="1300" dirty="0">
                <a:solidFill>
                  <a:prstClr val="black"/>
                </a:solidFill>
              </a:rPr>
              <a:t>#1 Priority</a:t>
            </a:r>
          </a:p>
        </p:txBody>
      </p:sp>
      <p:sp>
        <p:nvSpPr>
          <p:cNvPr id="22" name="TextBox 21"/>
          <p:cNvSpPr txBox="1"/>
          <p:nvPr/>
        </p:nvSpPr>
        <p:spPr>
          <a:xfrm>
            <a:off x="4018907" y="2473376"/>
            <a:ext cx="2024173" cy="282876"/>
          </a:xfrm>
          <a:prstGeom prst="rect">
            <a:avLst/>
          </a:prstGeom>
          <a:solidFill>
            <a:schemeClr val="accent1"/>
          </a:solidFill>
        </p:spPr>
        <p:txBody>
          <a:bodyPr wrap="square" lIns="82021" tIns="41010" rIns="82021" bIns="41010" rtlCol="0">
            <a:spAutoFit/>
          </a:bodyPr>
          <a:lstStyle/>
          <a:p>
            <a:pPr algn="ctr" defTabSz="676665">
              <a:defRPr/>
            </a:pPr>
            <a:r>
              <a:rPr lang="en-US" sz="1300" dirty="0">
                <a:solidFill>
                  <a:prstClr val="white"/>
                </a:solidFill>
              </a:rPr>
              <a:t>State Averages (n=50)</a:t>
            </a:r>
          </a:p>
        </p:txBody>
      </p:sp>
      <p:sp>
        <p:nvSpPr>
          <p:cNvPr id="25" name="TextBox 24"/>
          <p:cNvSpPr txBox="1"/>
          <p:nvPr/>
        </p:nvSpPr>
        <p:spPr>
          <a:xfrm>
            <a:off x="6156212" y="2468649"/>
            <a:ext cx="2058395" cy="282876"/>
          </a:xfrm>
          <a:prstGeom prst="rect">
            <a:avLst/>
          </a:prstGeom>
          <a:solidFill>
            <a:schemeClr val="accent6"/>
          </a:solidFill>
        </p:spPr>
        <p:txBody>
          <a:bodyPr wrap="square" lIns="82021" tIns="41010" rIns="82021" bIns="41010" rtlCol="0">
            <a:spAutoFit/>
          </a:bodyPr>
          <a:lstStyle/>
          <a:p>
            <a:pPr algn="ctr" defTabSz="676665">
              <a:defRPr/>
            </a:pPr>
            <a:r>
              <a:rPr lang="en-US" sz="1300" dirty="0">
                <a:solidFill>
                  <a:prstClr val="white"/>
                </a:solidFill>
              </a:rPr>
              <a:t>County Averages (n=65)</a:t>
            </a:r>
          </a:p>
        </p:txBody>
      </p:sp>
      <p:cxnSp>
        <p:nvCxnSpPr>
          <p:cNvPr id="26" name="Straight Connector 25"/>
          <p:cNvCxnSpPr/>
          <p:nvPr/>
        </p:nvCxnSpPr>
        <p:spPr>
          <a:xfrm flipH="1" flipV="1">
            <a:off x="1049321" y="3969918"/>
            <a:ext cx="7409188" cy="27243"/>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00241" y="2466913"/>
            <a:ext cx="2805534" cy="282876"/>
          </a:xfrm>
          <a:prstGeom prst="rect">
            <a:avLst/>
          </a:prstGeom>
          <a:solidFill>
            <a:schemeClr val="bg1">
              <a:lumMod val="65000"/>
            </a:schemeClr>
          </a:solidFill>
        </p:spPr>
        <p:txBody>
          <a:bodyPr wrap="square" lIns="82021" tIns="41010" rIns="82021" bIns="41010" rtlCol="0">
            <a:spAutoFit/>
          </a:bodyPr>
          <a:lstStyle/>
          <a:p>
            <a:pPr algn="ctr" defTabSz="676665">
              <a:defRPr/>
            </a:pPr>
            <a:r>
              <a:rPr lang="en-US" sz="1300" dirty="0">
                <a:solidFill>
                  <a:prstClr val="white"/>
                </a:solidFill>
              </a:rPr>
              <a:t>Organizational Priority</a:t>
            </a:r>
          </a:p>
        </p:txBody>
      </p:sp>
      <p:sp>
        <p:nvSpPr>
          <p:cNvPr id="27" name="Slide Number Placeholder 5"/>
          <p:cNvSpPr txBox="1">
            <a:spLocks/>
          </p:cNvSpPr>
          <p:nvPr/>
        </p:nvSpPr>
        <p:spPr>
          <a:xfrm>
            <a:off x="6457950" y="5559951"/>
            <a:ext cx="2057400" cy="265789"/>
          </a:xfrm>
          <a:prstGeom prst="rect">
            <a:avLst/>
          </a:prstGeom>
        </p:spPr>
        <p:txBody>
          <a:bodyPr vert="horz" lIns="67666" tIns="33833" rIns="67666" bIns="33833"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prstClr val="black">
                    <a:tint val="75000"/>
                  </a:prstClr>
                </a:solidFill>
              </a:rPr>
              <a:t>9</a:t>
            </a:r>
          </a:p>
        </p:txBody>
      </p:sp>
    </p:spTree>
    <p:extLst>
      <p:ext uri="{BB962C8B-B14F-4D97-AF65-F5344CB8AC3E}">
        <p14:creationId xmlns:p14="http://schemas.microsoft.com/office/powerpoint/2010/main" val="2914117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0070C0"/>
                </a:solidFill>
                <a:latin typeface="Calibri" panose="020F0502020204030204"/>
              </a:rPr>
              <a:t>Outcomes &amp; Results </a:t>
            </a:r>
            <a:endParaRPr lang="en-US" sz="3200" dirty="0"/>
          </a:p>
        </p:txBody>
      </p:sp>
      <p:sp>
        <p:nvSpPr>
          <p:cNvPr id="3" name="Slide Number Placeholder 2"/>
          <p:cNvSpPr>
            <a:spLocks noGrp="1"/>
          </p:cNvSpPr>
          <p:nvPr>
            <p:ph type="sldNum" sz="quarter" idx="4294967295"/>
          </p:nvPr>
        </p:nvSpPr>
        <p:spPr>
          <a:xfrm>
            <a:off x="7086600" y="5559943"/>
            <a:ext cx="2057400" cy="265789"/>
          </a:xfrm>
        </p:spPr>
        <p:txBody>
          <a:bodyPr/>
          <a:lstStyle/>
          <a:p>
            <a:fld id="{0E672CBA-1F15-4F34-9466-2A2663F0CC35}" type="slidenum">
              <a:rPr lang="en-US" smtClean="0">
                <a:solidFill>
                  <a:prstClr val="black">
                    <a:tint val="75000"/>
                  </a:prstClr>
                </a:solidFill>
              </a:rPr>
              <a:pPr/>
              <a:t>17</a:t>
            </a:fld>
            <a:endParaRPr lang="en-US" dirty="0">
              <a:solidFill>
                <a:prstClr val="black">
                  <a:tint val="75000"/>
                </a:prstClr>
              </a:solidFill>
            </a:endParaRPr>
          </a:p>
        </p:txBody>
      </p:sp>
      <p:sp>
        <p:nvSpPr>
          <p:cNvPr id="7" name="Content Placeholder 6"/>
          <p:cNvSpPr>
            <a:spLocks noGrp="1"/>
          </p:cNvSpPr>
          <p:nvPr>
            <p:ph idx="1"/>
          </p:nvPr>
        </p:nvSpPr>
        <p:spPr>
          <a:xfrm>
            <a:off x="894314" y="2041555"/>
            <a:ext cx="6630893" cy="3167518"/>
          </a:xfrm>
        </p:spPr>
        <p:txBody>
          <a:bodyPr>
            <a:normAutofit lnSpcReduction="10000"/>
          </a:bodyPr>
          <a:lstStyle/>
          <a:p>
            <a:pPr marL="253750" indent="-253750">
              <a:spcBef>
                <a:spcPts val="0"/>
              </a:spcBef>
              <a:buFont typeface="Calibri" panose="020F0502020204030204" pitchFamily="34" charset="0"/>
              <a:buChar char="•"/>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253750" indent="-253750">
              <a:spcBef>
                <a:spcPts val="0"/>
              </a:spcBef>
              <a:buFont typeface="Calibri" panose="020F0502020204030204" pitchFamily="34" charset="0"/>
              <a:buChar char="•"/>
            </a:pPr>
            <a:r>
              <a:rPr lang="en-US" sz="1800" dirty="0">
                <a:latin typeface="Calibri" panose="020F0502020204030204" pitchFamily="34" charset="0"/>
                <a:ea typeface="Times New Roman" panose="02020603050405020304" pitchFamily="18" charset="0"/>
                <a:cs typeface="Calibri" panose="020F0502020204030204" pitchFamily="34" charset="0"/>
              </a:rPr>
              <a:t>Earnings and outcomes measures of interest included:</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549789" lvl="1" indent="-211457">
              <a:spcBef>
                <a:spcPts val="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Calibri" panose="020F0502020204030204" pitchFamily="34" charset="0"/>
              </a:rPr>
              <a:t>Earnings that can sustain a family and reduce dependency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9789" lvl="1" indent="-211457">
              <a:spcBef>
                <a:spcPts val="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Calibri" panose="020F0502020204030204" pitchFamily="34" charset="0"/>
              </a:rPr>
              <a:t>Opportunities for career advancement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549789" lvl="1" indent="-211457">
              <a:spcBef>
                <a:spcPts val="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Calibri" panose="020F0502020204030204" pitchFamily="34" charset="0"/>
              </a:rPr>
              <a:t>Job preparedness measures (skills acquisition, executive function, credentials</a:t>
            </a:r>
            <a:r>
              <a:rPr lang="en-US" dirty="0" smtClean="0">
                <a:latin typeface="Calibri" panose="020F0502020204030204" pitchFamily="34" charset="0"/>
                <a:ea typeface="Times New Roman" panose="02020603050405020304" pitchFamily="18" charset="0"/>
                <a:cs typeface="Calibri" panose="020F0502020204030204" pitchFamily="34" charset="0"/>
              </a:rPr>
              <a:t>)</a:t>
            </a:r>
          </a:p>
          <a:p>
            <a:pPr marL="338332" lvl="1" indent="0">
              <a:spcBef>
                <a:spcPts val="0"/>
              </a:spcBef>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53750" indent="-253750">
              <a:spcBef>
                <a:spcPts val="0"/>
              </a:spcBef>
              <a:buFont typeface="Calibri" panose="020F0502020204030204" pitchFamily="34" charset="0"/>
              <a:buChar char="•"/>
            </a:pPr>
            <a:r>
              <a:rPr lang="en-US" sz="1800" dirty="0">
                <a:latin typeface="Calibri" panose="020F0502020204030204" pitchFamily="34" charset="0"/>
                <a:ea typeface="Times New Roman" panose="02020603050405020304" pitchFamily="18" charset="0"/>
                <a:cs typeface="Calibri" panose="020F0502020204030204" pitchFamily="34" charset="0"/>
              </a:rPr>
              <a:t>Measurements and incentives for educational attainment, including high school diploma status, post-secondary and graduate degrees, and certificates.</a:t>
            </a:r>
          </a:p>
          <a:p>
            <a:pPr marL="0" indent="0">
              <a:spcBef>
                <a:spcPts val="0"/>
              </a:spcBef>
              <a:buNone/>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253750" indent="-253750">
              <a:spcBef>
                <a:spcPts val="0"/>
              </a:spcBef>
              <a:buFont typeface="Calibri" panose="020F0502020204030204" pitchFamily="34" charset="0"/>
              <a:buChar char="•"/>
            </a:pPr>
            <a:r>
              <a:rPr lang="en-US" sz="1800" dirty="0">
                <a:latin typeface="Calibri" panose="020F0502020204030204" pitchFamily="34" charset="0"/>
                <a:ea typeface="Times New Roman" panose="02020603050405020304" pitchFamily="18" charset="0"/>
                <a:cs typeface="Calibri" panose="020F0502020204030204" pitchFamily="34" charset="0"/>
              </a:rPr>
              <a:t>Jurisdictions recommended measuring employment and earnings after families’ cases closed (at minimum 1-2 years after case closure to 5 years after case closure.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894314" y="1690695"/>
            <a:ext cx="6603742" cy="406025"/>
          </a:xfrm>
          <a:prstGeom prst="rect">
            <a:avLst/>
          </a:prstGeom>
          <a:solidFill>
            <a:schemeClr val="accent1">
              <a:lumMod val="75000"/>
            </a:schemeClr>
          </a:solidFill>
        </p:spPr>
        <p:txBody>
          <a:bodyPr wrap="square" lIns="82021" tIns="41010" rIns="82021" bIns="41010" rtlCol="0">
            <a:spAutoFit/>
          </a:bodyPr>
          <a:lstStyle/>
          <a:p>
            <a:pPr algn="ctr" defTabSz="676665">
              <a:defRPr/>
            </a:pPr>
            <a:r>
              <a:rPr lang="en-US" sz="2100" dirty="0">
                <a:solidFill>
                  <a:prstClr val="white"/>
                </a:solidFill>
              </a:rPr>
              <a:t>Parent Outcomes</a:t>
            </a:r>
          </a:p>
        </p:txBody>
      </p:sp>
      <p:cxnSp>
        <p:nvCxnSpPr>
          <p:cNvPr id="6" name="Straight Connector 5"/>
          <p:cNvCxnSpPr/>
          <p:nvPr/>
        </p:nvCxnSpPr>
        <p:spPr>
          <a:xfrm flipH="1">
            <a:off x="894313" y="5528337"/>
            <a:ext cx="6630893" cy="316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06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spcBef>
                <a:spcPts val="0"/>
              </a:spcBef>
              <a:defRPr/>
            </a:pPr>
            <a:r>
              <a:rPr lang="en-US" dirty="0">
                <a:solidFill>
                  <a:srgbClr val="0070C0"/>
                </a:solidFill>
                <a:latin typeface="Calibri" panose="020F0502020204030204"/>
              </a:rPr>
              <a:t>Focusing on Outcomes &amp; </a:t>
            </a:r>
            <a:r>
              <a:rPr lang="en-US" dirty="0" smtClean="0">
                <a:solidFill>
                  <a:srgbClr val="0070C0"/>
                </a:solidFill>
                <a:latin typeface="Calibri" panose="020F0502020204030204"/>
              </a:rPr>
              <a:t>Results </a:t>
            </a:r>
            <a:endParaRPr lang="en-US" dirty="0">
              <a:solidFill>
                <a:srgbClr val="0070C0"/>
              </a:solidFill>
              <a:latin typeface="Calibri" panose="020F0502020204030204"/>
            </a:endParaRPr>
          </a:p>
        </p:txBody>
      </p:sp>
      <p:graphicFrame>
        <p:nvGraphicFramePr>
          <p:cNvPr id="9" name="Content Placeholder 5"/>
          <p:cNvGraphicFramePr>
            <a:graphicFrameLocks/>
          </p:cNvGraphicFramePr>
          <p:nvPr>
            <p:extLst/>
          </p:nvPr>
        </p:nvGraphicFramePr>
        <p:xfrm>
          <a:off x="3677767" y="2767455"/>
          <a:ext cx="1919665" cy="1188567"/>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Straight Connector 25"/>
          <p:cNvCxnSpPr/>
          <p:nvPr/>
        </p:nvCxnSpPr>
        <p:spPr>
          <a:xfrm flipH="1">
            <a:off x="1288074" y="5456680"/>
            <a:ext cx="6630893" cy="316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8780" y="1543342"/>
            <a:ext cx="6603742" cy="406025"/>
          </a:xfrm>
          <a:prstGeom prst="rect">
            <a:avLst/>
          </a:prstGeom>
          <a:solidFill>
            <a:schemeClr val="accent1">
              <a:lumMod val="75000"/>
            </a:schemeClr>
          </a:solidFill>
        </p:spPr>
        <p:txBody>
          <a:bodyPr wrap="square" lIns="82021" tIns="41010" rIns="82021" bIns="41010" rtlCol="0">
            <a:spAutoFit/>
          </a:bodyPr>
          <a:lstStyle/>
          <a:p>
            <a:pPr algn="ctr" defTabSz="676665">
              <a:defRPr/>
            </a:pPr>
            <a:r>
              <a:rPr lang="en-US" sz="2100" dirty="0">
                <a:solidFill>
                  <a:prstClr val="white"/>
                </a:solidFill>
              </a:rPr>
              <a:t>Child Outcomes</a:t>
            </a:r>
          </a:p>
        </p:txBody>
      </p:sp>
      <p:sp>
        <p:nvSpPr>
          <p:cNvPr id="4" name="Rectangle 3"/>
          <p:cNvSpPr/>
          <p:nvPr/>
        </p:nvSpPr>
        <p:spPr>
          <a:xfrm>
            <a:off x="1391761" y="2482637"/>
            <a:ext cx="4572000" cy="238301"/>
          </a:xfrm>
          <a:prstGeom prst="rect">
            <a:avLst/>
          </a:prstGeom>
        </p:spPr>
        <p:txBody>
          <a:bodyPr lIns="82021" tIns="41010" rIns="82021" bIns="41010">
            <a:spAutoFit/>
          </a:bodyPr>
          <a:lstStyle/>
          <a:p>
            <a:pPr defTabSz="819815">
              <a:spcAft>
                <a:spcPts val="592"/>
              </a:spcAft>
            </a:pPr>
            <a:r>
              <a:rPr lang="en-US" sz="1000" dirty="0">
                <a:solidFill>
                  <a:prstClr val="black"/>
                </a:solidFill>
                <a:ea typeface="Calibri" panose="020F0502020204030204" pitchFamily="34" charset="0"/>
                <a:cs typeface="Times New Roman" panose="02020603050405020304" pitchFamily="18" charset="0"/>
              </a:rPr>
              <a:t> </a:t>
            </a:r>
          </a:p>
        </p:txBody>
      </p:sp>
      <p:sp>
        <p:nvSpPr>
          <p:cNvPr id="13" name="Content Placeholder 11"/>
          <p:cNvSpPr txBox="1">
            <a:spLocks/>
          </p:cNvSpPr>
          <p:nvPr/>
        </p:nvSpPr>
        <p:spPr>
          <a:xfrm>
            <a:off x="1108211" y="2276806"/>
            <a:ext cx="6524897" cy="2429000"/>
          </a:xfrm>
          <a:prstGeom prst="rect">
            <a:avLst/>
          </a:prstGeom>
        </p:spPr>
        <p:txBody>
          <a:bodyPr vert="horz" lIns="82030" tIns="41015" rIns="82030" bIns="41015" rtlCol="0">
            <a:normAutofit lnSpcReduction="10000"/>
          </a:bodyPr>
          <a:lstStyle>
            <a:lvl1pPr marL="169185" indent="-169185" algn="l" defTabSz="676744" rtl="0" eaLnBrk="1" latinLnBrk="0" hangingPunct="1">
              <a:lnSpc>
                <a:spcPct val="90000"/>
              </a:lnSpc>
              <a:spcBef>
                <a:spcPts val="740"/>
              </a:spcBef>
              <a:buFont typeface="Arial" panose="020B0604020202020204" pitchFamily="34" charset="0"/>
              <a:buChar char="•"/>
              <a:defRPr sz="2100" kern="1200">
                <a:solidFill>
                  <a:schemeClr val="tx1"/>
                </a:solidFill>
                <a:latin typeface="+mn-lt"/>
                <a:ea typeface="+mn-ea"/>
                <a:cs typeface="+mn-cs"/>
              </a:defRPr>
            </a:lvl1pPr>
            <a:lvl2pPr marL="507556" indent="-169185" algn="l" defTabSz="676744" rtl="0" eaLnBrk="1" latinLnBrk="0" hangingPunct="1">
              <a:lnSpc>
                <a:spcPct val="90000"/>
              </a:lnSpc>
              <a:spcBef>
                <a:spcPts val="371"/>
              </a:spcBef>
              <a:buFont typeface="Arial" panose="020B0604020202020204" pitchFamily="34" charset="0"/>
              <a:buChar char="•"/>
              <a:defRPr sz="1800" kern="1200">
                <a:solidFill>
                  <a:schemeClr val="tx1"/>
                </a:solidFill>
                <a:latin typeface="+mn-lt"/>
                <a:ea typeface="+mn-ea"/>
                <a:cs typeface="+mn-cs"/>
              </a:defRPr>
            </a:lvl2pPr>
            <a:lvl3pPr marL="845929" indent="-169185" algn="l" defTabSz="676744" rtl="0" eaLnBrk="1" latinLnBrk="0" hangingPunct="1">
              <a:lnSpc>
                <a:spcPct val="90000"/>
              </a:lnSpc>
              <a:spcBef>
                <a:spcPts val="371"/>
              </a:spcBef>
              <a:buFont typeface="Arial" panose="020B0604020202020204" pitchFamily="34" charset="0"/>
              <a:buChar char="•"/>
              <a:defRPr sz="1500" kern="1200">
                <a:solidFill>
                  <a:schemeClr val="tx1"/>
                </a:solidFill>
                <a:latin typeface="+mn-lt"/>
                <a:ea typeface="+mn-ea"/>
                <a:cs typeface="+mn-cs"/>
              </a:defRPr>
            </a:lvl3pPr>
            <a:lvl4pPr marL="1184301"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4pPr>
            <a:lvl5pPr marL="1522672"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5pPr>
            <a:lvl6pPr marL="1861044"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6pPr>
            <a:lvl7pPr marL="2199415"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7pPr>
            <a:lvl8pPr marL="2537786"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8pPr>
            <a:lvl9pPr marL="2876159" indent="-169185" algn="l" defTabSz="676744" rtl="0" eaLnBrk="1" latinLnBrk="0" hangingPunct="1">
              <a:lnSpc>
                <a:spcPct val="90000"/>
              </a:lnSpc>
              <a:spcBef>
                <a:spcPts val="371"/>
              </a:spcBef>
              <a:buFont typeface="Arial" panose="020B0604020202020204" pitchFamily="34" charset="0"/>
              <a:buChar char="•"/>
              <a:defRPr sz="1300" kern="1200">
                <a:solidFill>
                  <a:schemeClr val="tx1"/>
                </a:solidFill>
                <a:latin typeface="+mn-lt"/>
                <a:ea typeface="+mn-ea"/>
                <a:cs typeface="+mn-cs"/>
              </a:defRPr>
            </a:lvl9pPr>
          </a:lstStyle>
          <a:p>
            <a:r>
              <a:rPr lang="en-US" sz="1900" smtClean="0"/>
              <a:t>Child educational measures included Kindergarten readiness, school attendance, grade level progression, 3</a:t>
            </a:r>
            <a:r>
              <a:rPr lang="en-US" sz="1900" baseline="30000" smtClean="0"/>
              <a:t>rd</a:t>
            </a:r>
            <a:r>
              <a:rPr lang="en-US" sz="1900" smtClean="0"/>
              <a:t> grade reading level attainment, high school diploma completion, post-secondary degree completion, other certificate completions, and employment. </a:t>
            </a:r>
          </a:p>
          <a:p>
            <a:r>
              <a:rPr lang="en-US" sz="1900" smtClean="0"/>
              <a:t>Child health outcomes included items such as access to child care, reducing pre-term births and improved child safety. </a:t>
            </a:r>
          </a:p>
          <a:p>
            <a:r>
              <a:rPr lang="en-US" sz="1900" smtClean="0"/>
              <a:t>Child outcomes included many aspects of health, educational attainment, and reactive/proactive family investments.</a:t>
            </a:r>
          </a:p>
          <a:p>
            <a:endParaRPr lang="en-US" sz="1900" smtClean="0"/>
          </a:p>
          <a:p>
            <a:endParaRPr lang="en-US" dirty="0"/>
          </a:p>
        </p:txBody>
      </p:sp>
    </p:spTree>
    <p:extLst>
      <p:ext uri="{BB962C8B-B14F-4D97-AF65-F5344CB8AC3E}">
        <p14:creationId xmlns:p14="http://schemas.microsoft.com/office/powerpoint/2010/main" val="1717059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spcBef>
                <a:spcPts val="0"/>
              </a:spcBef>
              <a:defRPr/>
            </a:pPr>
            <a:r>
              <a:rPr lang="en-US" dirty="0" smtClean="0">
                <a:solidFill>
                  <a:srgbClr val="0070C0"/>
                </a:solidFill>
                <a:latin typeface="Calibri" panose="020F0502020204030204"/>
              </a:rPr>
              <a:t>Outcomes and Results</a:t>
            </a:r>
            <a:endParaRPr lang="en-US" dirty="0">
              <a:solidFill>
                <a:srgbClr val="0070C0"/>
              </a:solidFill>
              <a:latin typeface="Calibri" panose="020F0502020204030204"/>
            </a:endParaRPr>
          </a:p>
        </p:txBody>
      </p:sp>
      <p:graphicFrame>
        <p:nvGraphicFramePr>
          <p:cNvPr id="9" name="Content Placeholder 5"/>
          <p:cNvGraphicFramePr>
            <a:graphicFrameLocks/>
          </p:cNvGraphicFramePr>
          <p:nvPr>
            <p:extLst/>
          </p:nvPr>
        </p:nvGraphicFramePr>
        <p:xfrm>
          <a:off x="3677767" y="2767455"/>
          <a:ext cx="1919665" cy="1188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5"/>
          <p:cNvGraphicFramePr>
            <a:graphicFrameLocks/>
          </p:cNvGraphicFramePr>
          <p:nvPr>
            <p:extLst/>
          </p:nvPr>
        </p:nvGraphicFramePr>
        <p:xfrm>
          <a:off x="5843740" y="2799986"/>
          <a:ext cx="1860250" cy="1160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5"/>
          <p:cNvGraphicFramePr>
            <a:graphicFrameLocks/>
          </p:cNvGraphicFramePr>
          <p:nvPr>
            <p:extLst/>
          </p:nvPr>
        </p:nvGraphicFramePr>
        <p:xfrm>
          <a:off x="5835796" y="4046317"/>
          <a:ext cx="1876157" cy="1152924"/>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Connector 25"/>
          <p:cNvCxnSpPr/>
          <p:nvPr/>
        </p:nvCxnSpPr>
        <p:spPr>
          <a:xfrm flipH="1" flipV="1">
            <a:off x="628651" y="5545858"/>
            <a:ext cx="7741352" cy="28184"/>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28661" y="1889100"/>
            <a:ext cx="7886699" cy="406025"/>
          </a:xfrm>
          <a:prstGeom prst="rect">
            <a:avLst/>
          </a:prstGeom>
          <a:solidFill>
            <a:schemeClr val="accent1">
              <a:lumMod val="75000"/>
            </a:schemeClr>
          </a:solidFill>
        </p:spPr>
        <p:txBody>
          <a:bodyPr wrap="square" lIns="82021" tIns="41010" rIns="82021" bIns="41010" rtlCol="0">
            <a:spAutoFit/>
          </a:bodyPr>
          <a:lstStyle/>
          <a:p>
            <a:pPr algn="ctr" defTabSz="676665">
              <a:defRPr/>
            </a:pPr>
            <a:r>
              <a:rPr lang="en-US" sz="2100" dirty="0">
                <a:solidFill>
                  <a:prstClr val="white"/>
                </a:solidFill>
              </a:rPr>
              <a:t>Holistic and Longitudinal Outcomes</a:t>
            </a:r>
          </a:p>
        </p:txBody>
      </p:sp>
      <p:sp>
        <p:nvSpPr>
          <p:cNvPr id="27" name="Slide Number Placeholder 5"/>
          <p:cNvSpPr txBox="1">
            <a:spLocks/>
          </p:cNvSpPr>
          <p:nvPr/>
        </p:nvSpPr>
        <p:spPr>
          <a:xfrm>
            <a:off x="6457950" y="5559951"/>
            <a:ext cx="2057400" cy="265789"/>
          </a:xfrm>
          <a:prstGeom prst="rect">
            <a:avLst/>
          </a:prstGeom>
        </p:spPr>
        <p:txBody>
          <a:bodyPr vert="horz" lIns="67666" tIns="33833" rIns="67666" bIns="33833"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prstClr val="black">
                    <a:tint val="75000"/>
                  </a:prstClr>
                </a:solidFill>
              </a:rPr>
              <a:t>9</a:t>
            </a:r>
          </a:p>
        </p:txBody>
      </p:sp>
      <p:sp>
        <p:nvSpPr>
          <p:cNvPr id="4" name="Rectangle 3"/>
          <p:cNvSpPr/>
          <p:nvPr/>
        </p:nvSpPr>
        <p:spPr>
          <a:xfrm>
            <a:off x="1391761" y="2482637"/>
            <a:ext cx="4572000" cy="238301"/>
          </a:xfrm>
          <a:prstGeom prst="rect">
            <a:avLst/>
          </a:prstGeom>
        </p:spPr>
        <p:txBody>
          <a:bodyPr lIns="82021" tIns="41010" rIns="82021" bIns="41010">
            <a:spAutoFit/>
          </a:bodyPr>
          <a:lstStyle/>
          <a:p>
            <a:pPr defTabSz="819815">
              <a:spcAft>
                <a:spcPts val="592"/>
              </a:spcAft>
            </a:pPr>
            <a:r>
              <a:rPr lang="en-US" sz="1000" dirty="0">
                <a:solidFill>
                  <a:prstClr val="black"/>
                </a:solidFill>
                <a:ea typeface="Calibri" panose="020F0502020204030204" pitchFamily="34" charset="0"/>
                <a:cs typeface="Times New Roman" panose="02020603050405020304" pitchFamily="18" charset="0"/>
              </a:rPr>
              <a:t> </a:t>
            </a:r>
          </a:p>
        </p:txBody>
      </p:sp>
      <p:sp>
        <p:nvSpPr>
          <p:cNvPr id="12" name="Content Placeholder 11"/>
          <p:cNvSpPr>
            <a:spLocks noGrp="1"/>
          </p:cNvSpPr>
          <p:nvPr>
            <p:ph idx="1"/>
          </p:nvPr>
        </p:nvSpPr>
        <p:spPr>
          <a:xfrm>
            <a:off x="628660" y="2504130"/>
            <a:ext cx="7886699" cy="2737161"/>
          </a:xfrm>
        </p:spPr>
        <p:txBody>
          <a:bodyPr>
            <a:normAutofit fontScale="62500" lnSpcReduction="20000"/>
          </a:bodyPr>
          <a:lstStyle/>
          <a:p>
            <a:pPr lvl="0"/>
            <a:r>
              <a:rPr lang="en-US" sz="3100" dirty="0"/>
              <a:t>Intergenerational poverty, the share of welfare households that received welfare as a child, and decreases in use of public assistance as adults were also deemed as relevant longitudinal outcomes to track.</a:t>
            </a:r>
          </a:p>
          <a:p>
            <a:pPr lvl="0"/>
            <a:r>
              <a:rPr lang="en-US" sz="3100" dirty="0"/>
              <a:t>Create a self-sufficiency index (potentially standardized across agencies) that reflects state and local needs including sustainable wage earning, access to child care, health care, transportation, education, and upward financial mobility. WA, NV, and MN counties have examples that may be worth considering .</a:t>
            </a:r>
          </a:p>
          <a:p>
            <a:pPr lvl="0"/>
            <a:r>
              <a:rPr lang="en-US" sz="3100" dirty="0"/>
              <a:t>Create family wellness (financial, educational, health, social, mental health) milestones and metrics instead of hours (of work) or arbitrary counts which are not necessarily related to exiting poverty or improving family wellness.</a:t>
            </a:r>
          </a:p>
          <a:p>
            <a:pPr marL="0" indent="0">
              <a:buNone/>
            </a:pPr>
            <a:endParaRPr lang="en-US" dirty="0"/>
          </a:p>
          <a:p>
            <a:endParaRPr lang="en-US" dirty="0"/>
          </a:p>
        </p:txBody>
      </p:sp>
    </p:spTree>
    <p:extLst>
      <p:ext uri="{BB962C8B-B14F-4D97-AF65-F5344CB8AC3E}">
        <p14:creationId xmlns:p14="http://schemas.microsoft.com/office/powerpoint/2010/main" val="2236395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021" y="249385"/>
            <a:ext cx="5593278" cy="475013"/>
          </a:xfrm>
        </p:spPr>
        <p:txBody>
          <a:bodyPr>
            <a:normAutofit fontScale="90000"/>
          </a:bodyPr>
          <a:lstStyle/>
          <a:p>
            <a:pPr algn="ctr"/>
            <a:r>
              <a:rPr lang="en-US" sz="3200" dirty="0" smtClean="0">
                <a:latin typeface="Times New Roman" panose="02020603050405020304" pitchFamily="18" charset="0"/>
                <a:cs typeface="Times New Roman" panose="02020603050405020304" pitchFamily="18" charset="0"/>
              </a:rPr>
              <a:t>Agenda</a:t>
            </a:r>
            <a:endParaRPr lang="en-US" sz="3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AF900948-D37D-4C41-BC43-17AFB8E493D4}" type="slidenum">
              <a:rPr lang="en-US" smtClean="0">
                <a:latin typeface="Times New Roman" panose="02020603050405020304" pitchFamily="18" charset="0"/>
                <a:cs typeface="Times New Roman" panose="02020603050405020304" pitchFamily="18" charset="0"/>
              </a:rPr>
              <a:t>2</a:t>
            </a:fld>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72574" y="96253"/>
            <a:ext cx="8958179"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47629143"/>
              </p:ext>
            </p:extLst>
          </p:nvPr>
        </p:nvGraphicFramePr>
        <p:xfrm>
          <a:off x="516873" y="708303"/>
          <a:ext cx="8069579" cy="5206592"/>
        </p:xfrm>
        <a:graphic>
          <a:graphicData uri="http://schemas.openxmlformats.org/drawingml/2006/table">
            <a:tbl>
              <a:tblPr firstRow="1" firstCol="1" bandRow="1"/>
              <a:tblGrid>
                <a:gridCol w="1058370">
                  <a:extLst>
                    <a:ext uri="{9D8B030D-6E8A-4147-A177-3AD203B41FA5}">
                      <a16:colId xmlns:a16="http://schemas.microsoft.com/office/drawing/2014/main" val="20000"/>
                    </a:ext>
                  </a:extLst>
                </a:gridCol>
                <a:gridCol w="1062305">
                  <a:extLst>
                    <a:ext uri="{9D8B030D-6E8A-4147-A177-3AD203B41FA5}">
                      <a16:colId xmlns:a16="http://schemas.microsoft.com/office/drawing/2014/main" val="20001"/>
                    </a:ext>
                  </a:extLst>
                </a:gridCol>
                <a:gridCol w="3125695">
                  <a:extLst>
                    <a:ext uri="{9D8B030D-6E8A-4147-A177-3AD203B41FA5}">
                      <a16:colId xmlns:a16="http://schemas.microsoft.com/office/drawing/2014/main" val="20002"/>
                    </a:ext>
                  </a:extLst>
                </a:gridCol>
                <a:gridCol w="2823209">
                  <a:extLst>
                    <a:ext uri="{9D8B030D-6E8A-4147-A177-3AD203B41FA5}">
                      <a16:colId xmlns:a16="http://schemas.microsoft.com/office/drawing/2014/main" val="20003"/>
                    </a:ext>
                  </a:extLst>
                </a:gridCol>
              </a:tblGrid>
              <a:tr h="229214">
                <a:tc>
                  <a:txBody>
                    <a:bodyPr/>
                    <a:lstStyle/>
                    <a:p>
                      <a:pPr marL="0" marR="0" algn="ctr">
                        <a:spcBef>
                          <a:spcPts val="300"/>
                        </a:spcBef>
                        <a:spcAft>
                          <a:spcPts val="300"/>
                        </a:spcAft>
                      </a:pPr>
                      <a:r>
                        <a:rPr lang="en-US" sz="1100" b="1" dirty="0">
                          <a:solidFill>
                            <a:srgbClr val="FFFFFF"/>
                          </a:solidFill>
                          <a:effectLst/>
                          <a:latin typeface="Arial" panose="020B0604020202020204" pitchFamily="34" charset="0"/>
                          <a:ea typeface="Calibri" panose="020F0502020204030204" pitchFamily="34" charset="0"/>
                        </a:rPr>
                        <a:t>Start Time</a:t>
                      </a:r>
                      <a:endParaRPr lang="en-US" sz="1200" b="1"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spcBef>
                          <a:spcPts val="300"/>
                        </a:spcBef>
                        <a:spcAft>
                          <a:spcPts val="300"/>
                        </a:spcAft>
                      </a:pPr>
                      <a:r>
                        <a:rPr lang="en-US" sz="1100" b="1" dirty="0">
                          <a:solidFill>
                            <a:srgbClr val="FFFFFF"/>
                          </a:solidFill>
                          <a:effectLst/>
                          <a:latin typeface="Arial" panose="020B0604020202020204" pitchFamily="34" charset="0"/>
                          <a:ea typeface="Calibri" panose="020F0502020204030204" pitchFamily="34" charset="0"/>
                        </a:rPr>
                        <a:t>End Time</a:t>
                      </a:r>
                      <a:endParaRPr lang="en-US" sz="1200" b="1"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spcBef>
                          <a:spcPts val="300"/>
                        </a:spcBef>
                        <a:spcAft>
                          <a:spcPts val="300"/>
                        </a:spcAft>
                      </a:pPr>
                      <a:r>
                        <a:rPr lang="en-US" sz="1100" b="1" dirty="0">
                          <a:solidFill>
                            <a:srgbClr val="FFFFFF"/>
                          </a:solidFill>
                          <a:effectLst/>
                          <a:latin typeface="Arial" panose="020B0604020202020204" pitchFamily="34" charset="0"/>
                          <a:ea typeface="Calibri" panose="020F0502020204030204" pitchFamily="34" charset="0"/>
                        </a:rPr>
                        <a:t>Topic</a:t>
                      </a:r>
                      <a:endParaRPr lang="en-US" sz="1200" b="1"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marR="0" algn="ctr">
                        <a:spcBef>
                          <a:spcPts val="300"/>
                        </a:spcBef>
                        <a:spcAft>
                          <a:spcPts val="300"/>
                        </a:spcAft>
                      </a:pPr>
                      <a:r>
                        <a:rPr lang="en-US" sz="1100" b="1" dirty="0">
                          <a:solidFill>
                            <a:srgbClr val="FFFFFF"/>
                          </a:solidFill>
                          <a:effectLst/>
                          <a:latin typeface="Arial" panose="020B0604020202020204" pitchFamily="34" charset="0"/>
                          <a:ea typeface="Calibri" panose="020F0502020204030204" pitchFamily="34" charset="0"/>
                        </a:rPr>
                        <a:t>Attendees</a:t>
                      </a:r>
                      <a:endParaRPr lang="en-US" sz="1200" b="1"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0000"/>
                  </a:ext>
                </a:extLst>
              </a:tr>
              <a:tr h="432403">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8:45 </a:t>
                      </a:r>
                      <a:r>
                        <a:rPr lang="en-US" sz="1100" dirty="0">
                          <a:solidFill>
                            <a:schemeClr val="tx1"/>
                          </a:solidFill>
                          <a:effectLst/>
                          <a:latin typeface="Arial" panose="020B0604020202020204" pitchFamily="34" charset="0"/>
                          <a:ea typeface="Calibri" panose="020F0502020204030204" pitchFamily="34"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100" dirty="0">
                          <a:solidFill>
                            <a:schemeClr val="tx1"/>
                          </a:solidFill>
                          <a:effectLst/>
                          <a:latin typeface="Arial" panose="020B0604020202020204" pitchFamily="34" charset="0"/>
                          <a:ea typeface="Calibri" panose="020F0502020204030204" pitchFamily="34" charset="0"/>
                        </a:rPr>
                        <a:t>9:15 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Networking</a:t>
                      </a:r>
                      <a:r>
                        <a:rPr lang="en-US" sz="1100" b="1" baseline="0" dirty="0" smtClean="0">
                          <a:effectLst/>
                          <a:latin typeface="Arial" panose="020B0604020202020204" pitchFamily="34" charset="0"/>
                          <a:ea typeface="Calibri" panose="020F0502020204030204" pitchFamily="34" charset="0"/>
                        </a:rPr>
                        <a:t> Breakfast</a:t>
                      </a:r>
                      <a:endParaRPr lang="en-US" sz="1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2127">
                <a:tc>
                  <a:txBody>
                    <a:bodyPr/>
                    <a:lstStyle/>
                    <a:p>
                      <a:pPr marL="0" marR="0">
                        <a:spcBef>
                          <a:spcPts val="300"/>
                        </a:spcBef>
                        <a:spcAft>
                          <a:spcPts val="300"/>
                        </a:spcAft>
                      </a:pPr>
                      <a:r>
                        <a:rPr lang="en-US" sz="1100" dirty="0">
                          <a:solidFill>
                            <a:schemeClr val="tx1"/>
                          </a:solidFill>
                          <a:effectLst/>
                          <a:latin typeface="Arial" panose="020B0604020202020204" pitchFamily="34" charset="0"/>
                          <a:ea typeface="Calibri" panose="020F0502020204030204" pitchFamily="34" charset="0"/>
                        </a:rPr>
                        <a:t>9:15 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9:20 </a:t>
                      </a:r>
                      <a:r>
                        <a:rPr lang="en-US" sz="1100" dirty="0">
                          <a:solidFill>
                            <a:schemeClr val="tx1"/>
                          </a:solidFill>
                          <a:effectLst/>
                          <a:latin typeface="Arial" panose="020B0604020202020204" pitchFamily="34" charset="0"/>
                          <a:ea typeface="Calibri" panose="020F0502020204030204" pitchFamily="34"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Welcome and Opening Remarks</a:t>
                      </a:r>
                      <a:endParaRPr lang="en-US" sz="1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300"/>
                        </a:spcBef>
                        <a:spcAft>
                          <a:spcPts val="300"/>
                        </a:spcAft>
                        <a:buFont typeface="Arial" panose="020B0604020202020204" pitchFamily="34" charset="0"/>
                        <a:buChar char="•"/>
                      </a:pPr>
                      <a:r>
                        <a:rPr lang="en-US" sz="1100" dirty="0" smtClean="0">
                          <a:effectLst/>
                          <a:latin typeface="Arial" panose="020B0604020202020204" pitchFamily="34" charset="0"/>
                          <a:ea typeface="Calibri" panose="020F0502020204030204" pitchFamily="34" charset="0"/>
                        </a:rPr>
                        <a:t>Wendy</a:t>
                      </a:r>
                      <a:r>
                        <a:rPr lang="en-US" sz="1100" baseline="0" dirty="0" smtClean="0">
                          <a:effectLst/>
                          <a:latin typeface="Arial" panose="020B0604020202020204" pitchFamily="34" charset="0"/>
                          <a:ea typeface="Calibri" panose="020F0502020204030204" pitchFamily="34" charset="0"/>
                        </a:rPr>
                        <a:t> Morton-Huddleston, Principal, Grant Thornton</a:t>
                      </a:r>
                      <a:endParaRPr lang="en-US" sz="1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2418">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9:20 </a:t>
                      </a:r>
                      <a:r>
                        <a:rPr lang="en-US" sz="1100" dirty="0">
                          <a:solidFill>
                            <a:schemeClr val="tx1"/>
                          </a:solidFill>
                          <a:effectLst/>
                          <a:latin typeface="Arial" panose="020B0604020202020204" pitchFamily="34" charset="0"/>
                          <a:ea typeface="Calibri" panose="020F0502020204030204" pitchFamily="34"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9:30AM</a:t>
                      </a:r>
                      <a:endParaRPr lang="en-US" sz="11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Updates on the President’s Management Agenda</a:t>
                      </a:r>
                    </a:p>
                    <a:p>
                      <a:pPr marL="0" marR="0" lvl="0" indent="0">
                        <a:spcBef>
                          <a:spcPts val="0"/>
                        </a:spcBef>
                        <a:spcAft>
                          <a:spcPts val="0"/>
                        </a:spcAft>
                        <a:buFont typeface="Symbol" panose="05050102010706020507" pitchFamily="18" charset="2"/>
                        <a:buNone/>
                      </a:pPr>
                      <a:endParaRPr lang="en-US" sz="1100" b="1" dirty="0" smtClean="0">
                        <a:effectLst/>
                        <a:latin typeface="Arial" panose="020B0604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Framing for today’s discussion</a:t>
                      </a:r>
                      <a:endParaRPr lang="en-US" sz="110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dirty="0" smtClean="0">
                          <a:effectLst/>
                          <a:latin typeface="Arial" panose="020B0604020202020204" pitchFamily="34" charset="0"/>
                          <a:ea typeface="Calibri" panose="020F0502020204030204" pitchFamily="34" charset="0"/>
                        </a:rPr>
                        <a:t>OMB</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100" dirty="0" smtClean="0">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dirty="0" smtClean="0">
                          <a:effectLst/>
                          <a:latin typeface="Arial" panose="020B0604020202020204" pitchFamily="34" charset="0"/>
                          <a:ea typeface="Calibri" panose="020F0502020204030204" pitchFamily="34" charset="0"/>
                        </a:rPr>
                        <a:t>Kathy Stack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2997">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9:30 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9:45 AM</a:t>
                      </a:r>
                    </a:p>
                    <a:p>
                      <a:pPr marL="0" marR="0">
                        <a:spcBef>
                          <a:spcPts val="300"/>
                        </a:spcBef>
                        <a:spcAft>
                          <a:spcPts val="300"/>
                        </a:spcAft>
                      </a:pPr>
                      <a:endParaRPr lang="en-US" sz="1100" dirty="0" smtClean="0">
                        <a:solidFill>
                          <a:schemeClr val="tx1"/>
                        </a:solidFill>
                        <a:effectLst/>
                        <a:latin typeface="Arial" panose="020B0604020202020204" pitchFamily="34" charset="0"/>
                        <a:ea typeface="Calibri" panose="020F0502020204030204" pitchFamily="34" charset="0"/>
                      </a:endParaRPr>
                    </a:p>
                    <a:p>
                      <a:pPr marL="0" marR="0">
                        <a:spcBef>
                          <a:spcPts val="300"/>
                        </a:spcBef>
                        <a:spcAft>
                          <a:spcPts val="300"/>
                        </a:spcAft>
                      </a:pPr>
                      <a:endParaRPr lang="en-US" sz="1100" dirty="0" smtClean="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Current HHS-led Initiatives</a:t>
                      </a:r>
                      <a:r>
                        <a:rPr lang="en-US" sz="1100" b="1" baseline="0" dirty="0" smtClean="0">
                          <a:effectLst/>
                          <a:latin typeface="Arial" panose="020B0604020202020204" pitchFamily="34" charset="0"/>
                          <a:ea typeface="Calibri" panose="020F0502020204030204" pitchFamily="34" charset="0"/>
                        </a:rPr>
                        <a:t> to engage state and local officials on strategies for improving economic mobility outcomes</a:t>
                      </a:r>
                    </a:p>
                    <a:p>
                      <a:pPr marL="800100" marR="0" lvl="1"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100" dirty="0" smtClean="0">
                          <a:effectLst/>
                          <a:latin typeface="Arial" panose="020B0604020202020204" pitchFamily="34" charset="0"/>
                          <a:ea typeface="Calibri" panose="020F0502020204030204" pitchFamily="34" charset="0"/>
                        </a:rPr>
                        <a:t>Reimagine HHS’ Aim for Independence Initiative</a:t>
                      </a:r>
                    </a:p>
                    <a:p>
                      <a:pPr marL="342900" marR="0" lvl="0" indent="-342900">
                        <a:spcBef>
                          <a:spcPts val="0"/>
                        </a:spcBef>
                        <a:spcAft>
                          <a:spcPts val="0"/>
                        </a:spcAft>
                        <a:buFont typeface="Symbol" panose="05050102010706020507" pitchFamily="18" charset="2"/>
                        <a:buChar char=""/>
                      </a:pPr>
                      <a:endParaRPr lang="en-US" sz="1100" b="1" baseline="0" dirty="0" smtClean="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spcBef>
                          <a:spcPts val="300"/>
                        </a:spcBef>
                        <a:spcAft>
                          <a:spcPts val="300"/>
                        </a:spcAft>
                        <a:buFont typeface="Arial" panose="020B0604020202020204" pitchFamily="34" charset="0"/>
                        <a:buChar char="•"/>
                      </a:pPr>
                      <a:endParaRPr lang="en-US" sz="1100" dirty="0" smtClean="0">
                        <a:effectLst/>
                        <a:latin typeface="Arial" panose="020B0604020202020204" pitchFamily="34" charset="0"/>
                        <a:ea typeface="Calibri" panose="020F0502020204030204" pitchFamily="34" charset="0"/>
                      </a:endParaRPr>
                    </a:p>
                    <a:p>
                      <a:pPr marL="0" marR="0" lvl="0" indent="0">
                        <a:spcBef>
                          <a:spcPts val="300"/>
                        </a:spcBef>
                        <a:spcAft>
                          <a:spcPts val="300"/>
                        </a:spcAft>
                        <a:buFont typeface="Arial" panose="020B0604020202020204" pitchFamily="34" charset="0"/>
                        <a:buNone/>
                      </a:pPr>
                      <a:endParaRPr lang="en-US" sz="1100" dirty="0" smtClean="0">
                        <a:effectLst/>
                        <a:latin typeface="Arial" panose="020B0604020202020204" pitchFamily="34" charset="0"/>
                        <a:ea typeface="Calibri" panose="020F0502020204030204" pitchFamily="34" charset="0"/>
                      </a:endParaRPr>
                    </a:p>
                    <a:p>
                      <a:pPr marL="0" marR="0" lvl="0" indent="0">
                        <a:spcBef>
                          <a:spcPts val="300"/>
                        </a:spcBef>
                        <a:spcAft>
                          <a:spcPts val="300"/>
                        </a:spcAft>
                        <a:buFont typeface="Arial" panose="020B0604020202020204" pitchFamily="34" charset="0"/>
                        <a:buNone/>
                      </a:pPr>
                      <a:endParaRPr lang="en-US" sz="1100" dirty="0" smtClean="0">
                        <a:effectLst/>
                        <a:latin typeface="Arial" panose="020B0604020202020204" pitchFamily="34" charset="0"/>
                        <a:ea typeface="Calibri" panose="020F0502020204030204" pitchFamily="34" charset="0"/>
                      </a:endParaRPr>
                    </a:p>
                    <a:p>
                      <a:pPr marL="171450" marR="0" lvl="0" indent="-171450">
                        <a:spcBef>
                          <a:spcPts val="300"/>
                        </a:spcBef>
                        <a:spcAft>
                          <a:spcPts val="300"/>
                        </a:spcAft>
                        <a:buFont typeface="Arial" panose="020B0604020202020204" pitchFamily="34" charset="0"/>
                        <a:buChar char="•"/>
                      </a:pPr>
                      <a:r>
                        <a:rPr lang="en-US" sz="1100" dirty="0" err="1" smtClean="0">
                          <a:effectLst/>
                          <a:latin typeface="Arial" panose="020B0604020202020204" pitchFamily="34" charset="0"/>
                          <a:ea typeface="Calibri" panose="020F0502020204030204" pitchFamily="34" charset="0"/>
                        </a:rPr>
                        <a:t>Mishaela</a:t>
                      </a:r>
                      <a:r>
                        <a:rPr lang="en-US" sz="1100" dirty="0" smtClean="0">
                          <a:effectLst/>
                          <a:latin typeface="Arial" panose="020B0604020202020204" pitchFamily="34" charset="0"/>
                          <a:ea typeface="Calibri" panose="020F0502020204030204" pitchFamily="34" charset="0"/>
                        </a:rPr>
                        <a:t> Duran, Director,</a:t>
                      </a:r>
                      <a:r>
                        <a:rPr lang="en-US" sz="1100" baseline="0" dirty="0" smtClean="0">
                          <a:effectLst/>
                          <a:latin typeface="Arial" panose="020B0604020202020204" pitchFamily="34" charset="0"/>
                          <a:ea typeface="Calibri" panose="020F0502020204030204" pitchFamily="34" charset="0"/>
                        </a:rPr>
                        <a:t> ACF Office of Regional Operations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97709">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9:45 AM</a:t>
                      </a:r>
                      <a:endParaRPr lang="en-US" sz="1100" dirty="0">
                        <a:solidFill>
                          <a:schemeClr val="tx1"/>
                        </a:solidFill>
                        <a:effectLst/>
                        <a:latin typeface="Arial" panose="020B0604020202020204" pitchFamily="34" charset="0"/>
                        <a:ea typeface="Calibri" panose="020F0502020204030204" pitchFamily="34" charset="0"/>
                      </a:endParaRPr>
                    </a:p>
                    <a:p>
                      <a:pPr marL="0" marR="0">
                        <a:spcBef>
                          <a:spcPts val="300"/>
                        </a:spcBef>
                        <a:spcAft>
                          <a:spcPts val="300"/>
                        </a:spcAft>
                      </a:pPr>
                      <a:r>
                        <a:rPr lang="en-US" sz="1100" dirty="0">
                          <a:solidFill>
                            <a:schemeClr val="tx1"/>
                          </a:solidFill>
                          <a:effectLst/>
                          <a:latin typeface="Arial" panose="020B0604020202020204" pitchFamily="34" charset="0"/>
                          <a:ea typeface="Calibri" panose="020F0502020204030204" pitchFamily="34" charset="0"/>
                        </a:rPr>
                        <a:t> </a:t>
                      </a:r>
                    </a:p>
                    <a:p>
                      <a:pPr marL="0" marR="0">
                        <a:spcBef>
                          <a:spcPts val="300"/>
                        </a:spcBef>
                        <a:spcAft>
                          <a:spcPts val="300"/>
                        </a:spcAft>
                      </a:pPr>
                      <a:r>
                        <a:rPr lang="en-US" sz="1100" dirty="0">
                          <a:solidFill>
                            <a:schemeClr val="tx1"/>
                          </a:solidFill>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10:20 AM</a:t>
                      </a:r>
                      <a:endParaRPr lang="en-US" sz="1100" dirty="0">
                        <a:solidFill>
                          <a:schemeClr val="tx1"/>
                        </a:solidFill>
                        <a:effectLst/>
                        <a:latin typeface="Arial" panose="020B0604020202020204" pitchFamily="34" charset="0"/>
                        <a:ea typeface="Calibri" panose="020F0502020204030204" pitchFamily="34" charset="0"/>
                      </a:endParaRPr>
                    </a:p>
                    <a:p>
                      <a:pPr marL="0" marR="0">
                        <a:spcBef>
                          <a:spcPts val="300"/>
                        </a:spcBef>
                        <a:spcAft>
                          <a:spcPts val="300"/>
                        </a:spcAft>
                      </a:pPr>
                      <a:r>
                        <a:rPr lang="en-US" sz="1100" dirty="0">
                          <a:solidFill>
                            <a:schemeClr val="tx1"/>
                          </a:solidFill>
                          <a:effectLst/>
                          <a:latin typeface="Arial" panose="020B0604020202020204" pitchFamily="34"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State and local perspectives</a:t>
                      </a:r>
                      <a:r>
                        <a:rPr lang="en-US" sz="1100" b="1" baseline="0" dirty="0" smtClean="0">
                          <a:effectLst/>
                          <a:latin typeface="Arial" panose="020B0604020202020204" pitchFamily="34" charset="0"/>
                          <a:ea typeface="Calibri" panose="020F0502020204030204" pitchFamily="34" charset="0"/>
                        </a:rPr>
                        <a:t> on:</a:t>
                      </a:r>
                    </a:p>
                    <a:p>
                      <a:pPr marL="800100" marR="0" lvl="1" indent="-342900">
                        <a:spcBef>
                          <a:spcPts val="300"/>
                        </a:spcBef>
                        <a:spcAft>
                          <a:spcPts val="300"/>
                        </a:spcAft>
                        <a:buFont typeface="Symbol" panose="05050102010706020507" pitchFamily="18" charset="2"/>
                        <a:buChar char=""/>
                      </a:pPr>
                      <a:r>
                        <a:rPr lang="en-US" sz="1100" b="0" baseline="0" dirty="0" smtClean="0">
                          <a:effectLst/>
                          <a:latin typeface="Arial" panose="020B0604020202020204" pitchFamily="34" charset="0"/>
                          <a:ea typeface="Calibri" panose="020F0502020204030204" pitchFamily="34" charset="0"/>
                        </a:rPr>
                        <a:t>Grants Management barriers to improving economic mobility</a:t>
                      </a:r>
                    </a:p>
                    <a:p>
                      <a:pPr marL="800100" marR="0" lvl="1" indent="-342900">
                        <a:spcBef>
                          <a:spcPts val="300"/>
                        </a:spcBef>
                        <a:spcAft>
                          <a:spcPts val="300"/>
                        </a:spcAft>
                        <a:buFont typeface="Symbol" panose="05050102010706020507" pitchFamily="18" charset="2"/>
                        <a:buChar char=""/>
                      </a:pPr>
                      <a:r>
                        <a:rPr lang="en-US" sz="1100" b="0" baseline="0" dirty="0" smtClean="0">
                          <a:effectLst/>
                          <a:latin typeface="Arial" panose="020B0604020202020204" pitchFamily="34" charset="0"/>
                          <a:ea typeface="Calibri" panose="020F0502020204030204" pitchFamily="34" charset="0"/>
                        </a:rPr>
                        <a:t>Potential strategies to address them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300"/>
                        </a:spcBef>
                        <a:spcAft>
                          <a:spcPts val="300"/>
                        </a:spcAft>
                        <a:buFont typeface="Symbol" panose="05050102010706020507" pitchFamily="18" charset="2"/>
                        <a:buNone/>
                      </a:pPr>
                      <a:endParaRPr lang="en-US" sz="1100" dirty="0" smtClean="0">
                        <a:solidFill>
                          <a:schemeClr val="tx1"/>
                        </a:solidFill>
                        <a:effectLst/>
                        <a:latin typeface="Arial" panose="020B0604020202020204" pitchFamily="34" charset="0"/>
                        <a:ea typeface="Calibri" panose="020F0502020204030204" pitchFamily="34" charset="0"/>
                      </a:endParaRPr>
                    </a:p>
                    <a:p>
                      <a:pPr marL="171450" marR="0" lvl="0" indent="-171450">
                        <a:spcBef>
                          <a:spcPts val="300"/>
                        </a:spcBef>
                        <a:spcAft>
                          <a:spcPts val="300"/>
                        </a:spcAft>
                        <a:buFont typeface="Arial" panose="020B0604020202020204" pitchFamily="34" charset="0"/>
                        <a:buChar char="•"/>
                      </a:pPr>
                      <a:r>
                        <a:rPr lang="en-US" sz="1100" dirty="0" smtClean="0">
                          <a:solidFill>
                            <a:schemeClr val="tx1"/>
                          </a:solidFill>
                          <a:effectLst/>
                          <a:latin typeface="Arial" panose="020B0604020202020204" pitchFamily="34" charset="0"/>
                          <a:ea typeface="Calibri" panose="020F0502020204030204" pitchFamily="34" charset="0"/>
                        </a:rPr>
                        <a:t>Duke </a:t>
                      </a:r>
                      <a:r>
                        <a:rPr lang="en-US" sz="1100" dirty="0" err="1" smtClean="0">
                          <a:solidFill>
                            <a:schemeClr val="tx1"/>
                          </a:solidFill>
                          <a:effectLst/>
                          <a:latin typeface="Arial" panose="020B0604020202020204" pitchFamily="34" charset="0"/>
                          <a:ea typeface="Calibri" panose="020F0502020204030204" pitchFamily="34" charset="0"/>
                        </a:rPr>
                        <a:t>Storen</a:t>
                      </a:r>
                      <a:r>
                        <a:rPr lang="en-US" sz="1100" dirty="0" smtClean="0">
                          <a:solidFill>
                            <a:schemeClr val="tx1"/>
                          </a:solidFill>
                          <a:effectLst/>
                          <a:latin typeface="Arial" panose="020B0604020202020204" pitchFamily="34" charset="0"/>
                          <a:ea typeface="Calibri" panose="020F0502020204030204" pitchFamily="34" charset="0"/>
                        </a:rPr>
                        <a:t>, Commissioner, VA Department</a:t>
                      </a:r>
                      <a:r>
                        <a:rPr lang="en-US" sz="1100" baseline="0" dirty="0" smtClean="0">
                          <a:solidFill>
                            <a:schemeClr val="tx1"/>
                          </a:solidFill>
                          <a:effectLst/>
                          <a:latin typeface="Arial" panose="020B0604020202020204" pitchFamily="34" charset="0"/>
                          <a:ea typeface="Calibri" panose="020F0502020204030204" pitchFamily="34" charset="0"/>
                        </a:rPr>
                        <a:t> of Human Services</a:t>
                      </a:r>
                    </a:p>
                    <a:p>
                      <a:pPr marL="171450" marR="0" lvl="0" indent="-171450">
                        <a:spcBef>
                          <a:spcPts val="300"/>
                        </a:spcBef>
                        <a:spcAft>
                          <a:spcPts val="300"/>
                        </a:spcAft>
                        <a:buFont typeface="Arial" panose="020B0604020202020204" pitchFamily="34" charset="0"/>
                        <a:buChar char="•"/>
                      </a:pPr>
                      <a:r>
                        <a:rPr lang="en-US" sz="1100" baseline="0" dirty="0" smtClean="0">
                          <a:solidFill>
                            <a:schemeClr val="tx1"/>
                          </a:solidFill>
                          <a:effectLst/>
                          <a:latin typeface="Arial" panose="020B0604020202020204" pitchFamily="34" charset="0"/>
                          <a:ea typeface="Calibri" panose="020F0502020204030204" pitchFamily="34" charset="0"/>
                        </a:rPr>
                        <a:t>Nannette Bowler, Director, Fairfax County Department of Family Services</a:t>
                      </a:r>
                      <a:endParaRPr lang="en-US" sz="1100" dirty="0" smtClean="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61099">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10:20 AM </a:t>
                      </a:r>
                      <a:endParaRPr lang="en-US" sz="11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100" dirty="0" smtClean="0">
                          <a:solidFill>
                            <a:schemeClr val="tx1"/>
                          </a:solidFill>
                          <a:effectLst/>
                          <a:latin typeface="Arial" panose="020B0604020202020204" pitchFamily="34" charset="0"/>
                          <a:ea typeface="Calibri" panose="020F0502020204030204" pitchFamily="34" charset="0"/>
                        </a:rPr>
                        <a:t>11:00</a:t>
                      </a:r>
                      <a:r>
                        <a:rPr lang="en-US" sz="1100" baseline="0" dirty="0" smtClean="0">
                          <a:solidFill>
                            <a:schemeClr val="tx1"/>
                          </a:solidFill>
                          <a:effectLst/>
                          <a:latin typeface="Arial" panose="020B0604020202020204" pitchFamily="34" charset="0"/>
                          <a:ea typeface="Calibri" panose="020F0502020204030204" pitchFamily="34" charset="0"/>
                        </a:rPr>
                        <a:t> AM</a:t>
                      </a:r>
                      <a:endParaRPr lang="en-US" sz="1100"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300"/>
                        </a:spcBef>
                        <a:spcAft>
                          <a:spcPts val="300"/>
                        </a:spcAft>
                        <a:buFont typeface="Symbol" panose="05050102010706020507" pitchFamily="18" charset="2"/>
                        <a:buChar char=""/>
                      </a:pPr>
                      <a:r>
                        <a:rPr lang="en-US" sz="1100" b="1" dirty="0" smtClean="0">
                          <a:effectLst/>
                          <a:latin typeface="Arial" panose="020B0604020202020204" pitchFamily="34" charset="0"/>
                          <a:ea typeface="Calibri" panose="020F0502020204030204" pitchFamily="34" charset="0"/>
                        </a:rPr>
                        <a:t>Discussion</a:t>
                      </a:r>
                    </a:p>
                    <a:p>
                      <a:pPr marL="0" marR="0" lvl="0" indent="0">
                        <a:spcBef>
                          <a:spcPts val="300"/>
                        </a:spcBef>
                        <a:spcAft>
                          <a:spcPts val="300"/>
                        </a:spcAft>
                        <a:buFont typeface="Symbol" panose="05050102010706020507" pitchFamily="18" charset="2"/>
                        <a:buNone/>
                      </a:pPr>
                      <a:endParaRPr lang="en-US" sz="1100" b="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spcBef>
                          <a:spcPts val="300"/>
                        </a:spcBef>
                        <a:spcAft>
                          <a:spcPts val="300"/>
                        </a:spcAft>
                        <a:buFont typeface="Symbol" panose="05050102010706020507" pitchFamily="18" charset="2"/>
                        <a:buNone/>
                      </a:pPr>
                      <a:endParaRPr lang="en-US" sz="1100" b="0" dirty="0">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8962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663" t="13307" r="-570"/>
          <a:stretch/>
        </p:blipFill>
        <p:spPr>
          <a:xfrm>
            <a:off x="4413" y="-5491"/>
            <a:ext cx="9248968" cy="6863491"/>
          </a:xfrm>
          <a:prstGeom prst="rect">
            <a:avLst/>
          </a:prstGeom>
        </p:spPr>
      </p:pic>
      <p:sp>
        <p:nvSpPr>
          <p:cNvPr id="28" name="Rectangle 27"/>
          <p:cNvSpPr/>
          <p:nvPr/>
        </p:nvSpPr>
        <p:spPr>
          <a:xfrm>
            <a:off x="415637" y="403416"/>
            <a:ext cx="8312727" cy="60511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985" tIns="40991" rIns="81985" bIns="40991" rtlCol="0" anchor="ctr"/>
          <a:lstStyle/>
          <a:p>
            <a:pPr algn="ctr" defTabSz="819815">
              <a:defRPr/>
            </a:pPr>
            <a:endParaRPr lang="en-US" sz="1300" dirty="0">
              <a:solidFill>
                <a:srgbClr val="FFFFFF"/>
              </a:solidFill>
              <a:latin typeface="Open Sans"/>
            </a:endParaRPr>
          </a:p>
        </p:txBody>
      </p:sp>
      <p:sp>
        <p:nvSpPr>
          <p:cNvPr id="31" name="Title 3"/>
          <p:cNvSpPr txBox="1">
            <a:spLocks/>
          </p:cNvSpPr>
          <p:nvPr/>
        </p:nvSpPr>
        <p:spPr>
          <a:xfrm>
            <a:off x="618711" y="5675778"/>
            <a:ext cx="4355185" cy="653679"/>
          </a:xfrm>
          <a:prstGeom prst="rect">
            <a:avLst/>
          </a:prstGeom>
        </p:spPr>
        <p:txBody>
          <a:bodyPr vert="horz" lIns="0" tIns="0" rIns="0" bIns="0" rtlCol="0" anchor="b" anchorCtr="0">
            <a:noAutofit/>
          </a:bodyPr>
          <a:lstStyle>
            <a:lvl1pPr algn="l" defTabSz="754380" rtl="0" eaLnBrk="1" latinLnBrk="0" hangingPunct="1">
              <a:lnSpc>
                <a:spcPct val="85000"/>
              </a:lnSpc>
              <a:spcBef>
                <a:spcPct val="0"/>
              </a:spcBef>
              <a:buNone/>
              <a:defRPr sz="2310" b="1" i="0" u="none" kern="1200" cap="none" spc="-83" baseline="0">
                <a:solidFill>
                  <a:schemeClr val="tx1"/>
                </a:solidFill>
                <a:latin typeface="+mn-lt"/>
                <a:ea typeface="Bebas Neue" charset="0"/>
                <a:cs typeface="Chronicle Display Black"/>
              </a:defRPr>
            </a:lvl1pPr>
          </a:lstStyle>
          <a:p>
            <a:pPr defTabSz="676349">
              <a:defRPr/>
            </a:pPr>
            <a:endParaRPr lang="en-US" sz="4000" i="1" spc="-74" dirty="0">
              <a:solidFill>
                <a:srgbClr val="FFFFFF"/>
              </a:solidFill>
              <a:latin typeface="Chronicle Display Black"/>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ED0C2045-4B16-4D43-824E-BBB616D47934}"/>
              </a:ext>
            </a:extLst>
          </p:cNvPr>
          <p:cNvSpPr txBox="1">
            <a:spLocks/>
          </p:cNvSpPr>
          <p:nvPr/>
        </p:nvSpPr>
        <p:spPr>
          <a:xfrm>
            <a:off x="686704" y="657741"/>
            <a:ext cx="5710170" cy="1789951"/>
          </a:xfrm>
          <a:prstGeom prst="rect">
            <a:avLst/>
          </a:prstGeom>
        </p:spPr>
        <p:txBody>
          <a:bodyPr vert="horz" lIns="0" tIns="0" rIns="0" bIns="0" rtlCol="0" anchor="b" anchorCtr="0">
            <a:noAutofit/>
          </a:bodyPr>
          <a:lstStyle>
            <a:lvl1pPr algn="l" defTabSz="754380" rtl="0" eaLnBrk="1" latinLnBrk="0" hangingPunct="1">
              <a:lnSpc>
                <a:spcPct val="85000"/>
              </a:lnSpc>
              <a:spcBef>
                <a:spcPct val="0"/>
              </a:spcBef>
              <a:buNone/>
              <a:defRPr sz="2310" b="1" i="0" u="none" kern="1200" cap="none" spc="-83" baseline="0">
                <a:solidFill>
                  <a:schemeClr val="tx1"/>
                </a:solidFill>
                <a:latin typeface="+mn-lt"/>
                <a:ea typeface="Bebas Neue" charset="0"/>
                <a:cs typeface="Chronicle Display Black"/>
              </a:defRPr>
            </a:lvl1pPr>
          </a:lstStyle>
          <a:p>
            <a:pPr>
              <a:defRPr/>
            </a:pPr>
            <a:r>
              <a:rPr lang="en-US" sz="2500" b="0" dirty="0">
                <a:solidFill>
                  <a:prstClr val="black"/>
                </a:solidFill>
                <a:ea typeface="Open Sans" panose="020B0606030504020204" pitchFamily="34" charset="0"/>
                <a:cs typeface="Open Sans" panose="020B0606030504020204" pitchFamily="34" charset="0"/>
              </a:rPr>
              <a:t>STATE HUMAN SERVICES AGENCY RECOMMENDATIONS </a:t>
            </a:r>
          </a:p>
          <a:p>
            <a:pPr>
              <a:defRPr/>
            </a:pPr>
            <a:r>
              <a:rPr lang="en-US" sz="2500" b="0" dirty="0">
                <a:solidFill>
                  <a:srgbClr val="F89F46"/>
                </a:solidFill>
                <a:ea typeface="Open Sans" panose="020B0606030504020204" pitchFamily="34" charset="0"/>
                <a:cs typeface="Open Sans" panose="020B0606030504020204" pitchFamily="34" charset="0"/>
              </a:rPr>
              <a:t>Integrating Programs and Prioritizing People through Interagency Collaboration and Streamlined Eligibility and Enrollment</a:t>
            </a:r>
          </a:p>
        </p:txBody>
      </p:sp>
    </p:spTree>
    <p:extLst>
      <p:ext uri="{BB962C8B-B14F-4D97-AF65-F5344CB8AC3E}">
        <p14:creationId xmlns:p14="http://schemas.microsoft.com/office/powerpoint/2010/main" val="276627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5"/>
          <p:cNvGraphicFramePr>
            <a:graphicFrameLocks/>
          </p:cNvGraphicFramePr>
          <p:nvPr>
            <p:extLst/>
          </p:nvPr>
        </p:nvGraphicFramePr>
        <p:xfrm>
          <a:off x="6696907" y="4020059"/>
          <a:ext cx="1213455" cy="12335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328757"/>
            <a:ext cx="9144000" cy="798175"/>
          </a:xfrm>
        </p:spPr>
        <p:txBody>
          <a:bodyPr>
            <a:normAutofit fontScale="90000"/>
          </a:bodyPr>
          <a:lstStyle/>
          <a:p>
            <a:pPr algn="ctr"/>
            <a:r>
              <a:rPr lang="en-US" dirty="0" smtClean="0"/>
              <a:t>Top Two Challenges - Administering Federal Programs</a:t>
            </a:r>
            <a:br>
              <a:rPr lang="en-US" dirty="0" smtClean="0"/>
            </a:br>
            <a:r>
              <a:rPr lang="en-US" sz="2300" b="0" dirty="0"/>
              <a:t>% Indicating the Item is a “Major Challenge”</a:t>
            </a:r>
          </a:p>
        </p:txBody>
      </p:sp>
      <p:graphicFrame>
        <p:nvGraphicFramePr>
          <p:cNvPr id="6" name="Content Placeholder 5"/>
          <p:cNvGraphicFramePr>
            <a:graphicFrameLocks noGrp="1"/>
          </p:cNvGraphicFramePr>
          <p:nvPr>
            <p:ph idx="1"/>
            <p:extLst/>
          </p:nvPr>
        </p:nvGraphicFramePr>
        <p:xfrm>
          <a:off x="6696907" y="2790853"/>
          <a:ext cx="1213455" cy="123352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751699" y="3113562"/>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63%</a:t>
            </a:r>
          </a:p>
        </p:txBody>
      </p:sp>
      <p:sp>
        <p:nvSpPr>
          <p:cNvPr id="8" name="TextBox 7"/>
          <p:cNvSpPr txBox="1"/>
          <p:nvPr/>
        </p:nvSpPr>
        <p:spPr>
          <a:xfrm>
            <a:off x="1004060" y="2918649"/>
            <a:ext cx="3828040" cy="1052356"/>
          </a:xfrm>
          <a:prstGeom prst="rect">
            <a:avLst/>
          </a:prstGeom>
          <a:noFill/>
        </p:spPr>
        <p:txBody>
          <a:bodyPr wrap="square" lIns="82021" tIns="41010" rIns="82021" bIns="41010" rtlCol="0">
            <a:spAutoFit/>
          </a:bodyPr>
          <a:lstStyle/>
          <a:p>
            <a:pPr defTabSz="819815"/>
            <a:r>
              <a:rPr lang="en-US" sz="2100" b="1" dirty="0">
                <a:solidFill>
                  <a:srgbClr val="0070C0"/>
                </a:solidFill>
              </a:rPr>
              <a:t>#1 - Insufficient Collaboration Across Federal Agencies Serving Similar Populations</a:t>
            </a:r>
            <a:endParaRPr lang="en-US" sz="2100" b="1" i="1" dirty="0">
              <a:solidFill>
                <a:srgbClr val="0070C0"/>
              </a:solidFill>
            </a:endParaRPr>
          </a:p>
        </p:txBody>
      </p:sp>
      <p:sp>
        <p:nvSpPr>
          <p:cNvPr id="9" name="TextBox 8"/>
          <p:cNvSpPr txBox="1"/>
          <p:nvPr/>
        </p:nvSpPr>
        <p:spPr>
          <a:xfrm>
            <a:off x="6739670" y="4338931"/>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44%</a:t>
            </a:r>
          </a:p>
        </p:txBody>
      </p:sp>
      <p:sp>
        <p:nvSpPr>
          <p:cNvPr id="10" name="TextBox 9"/>
          <p:cNvSpPr txBox="1"/>
          <p:nvPr/>
        </p:nvSpPr>
        <p:spPr>
          <a:xfrm>
            <a:off x="1004060" y="4192040"/>
            <a:ext cx="3828040" cy="1052356"/>
          </a:xfrm>
          <a:prstGeom prst="rect">
            <a:avLst/>
          </a:prstGeom>
          <a:noFill/>
        </p:spPr>
        <p:txBody>
          <a:bodyPr wrap="square" lIns="82021" tIns="41010" rIns="82021" bIns="41010" rtlCol="0">
            <a:spAutoFit/>
          </a:bodyPr>
          <a:lstStyle/>
          <a:p>
            <a:pPr defTabSz="819815"/>
            <a:r>
              <a:rPr lang="en-US" sz="2100" b="1" dirty="0">
                <a:solidFill>
                  <a:srgbClr val="0070C0"/>
                </a:solidFill>
              </a:rPr>
              <a:t>#2 - Variation in Federal Eligibility Requirements Across Programs</a:t>
            </a:r>
            <a:endParaRPr lang="en-US" sz="2100" b="1" i="1" dirty="0">
              <a:solidFill>
                <a:srgbClr val="0070C0"/>
              </a:solidFill>
            </a:endParaRPr>
          </a:p>
        </p:txBody>
      </p:sp>
      <p:graphicFrame>
        <p:nvGraphicFramePr>
          <p:cNvPr id="12" name="Content Placeholder 5"/>
          <p:cNvGraphicFramePr>
            <a:graphicFrameLocks/>
          </p:cNvGraphicFramePr>
          <p:nvPr>
            <p:extLst/>
          </p:nvPr>
        </p:nvGraphicFramePr>
        <p:xfrm>
          <a:off x="5061796" y="4020059"/>
          <a:ext cx="1213455" cy="12335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5"/>
          <p:cNvGraphicFramePr>
            <a:graphicFrameLocks/>
          </p:cNvGraphicFramePr>
          <p:nvPr>
            <p:extLst/>
          </p:nvPr>
        </p:nvGraphicFramePr>
        <p:xfrm>
          <a:off x="5061796" y="2790853"/>
          <a:ext cx="1213455" cy="123352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5104579" y="3097076"/>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54%</a:t>
            </a:r>
          </a:p>
        </p:txBody>
      </p:sp>
      <p:sp>
        <p:nvSpPr>
          <p:cNvPr id="15" name="TextBox 14"/>
          <p:cNvSpPr txBox="1"/>
          <p:nvPr/>
        </p:nvSpPr>
        <p:spPr>
          <a:xfrm>
            <a:off x="5085579" y="4338999"/>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52%</a:t>
            </a:r>
          </a:p>
        </p:txBody>
      </p:sp>
      <p:sp>
        <p:nvSpPr>
          <p:cNvPr id="16" name="TextBox 15"/>
          <p:cNvSpPr txBox="1"/>
          <p:nvPr/>
        </p:nvSpPr>
        <p:spPr>
          <a:xfrm>
            <a:off x="4883908" y="2270010"/>
            <a:ext cx="1569232" cy="482931"/>
          </a:xfrm>
          <a:prstGeom prst="rect">
            <a:avLst/>
          </a:prstGeom>
          <a:solidFill>
            <a:schemeClr val="accent1"/>
          </a:solidFill>
          <a:ln>
            <a:noFill/>
          </a:ln>
        </p:spPr>
        <p:txBody>
          <a:bodyPr wrap="square" lIns="82021" tIns="41010" rIns="82021" bIns="41010" rtlCol="0">
            <a:spAutoFit/>
          </a:bodyPr>
          <a:lstStyle/>
          <a:p>
            <a:pPr algn="ctr" defTabSz="819815"/>
            <a:r>
              <a:rPr lang="en-US" sz="1300" dirty="0">
                <a:solidFill>
                  <a:prstClr val="white"/>
                </a:solidFill>
              </a:rPr>
              <a:t>State Survey</a:t>
            </a:r>
          </a:p>
          <a:p>
            <a:pPr algn="ctr" defTabSz="819815"/>
            <a:r>
              <a:rPr lang="en-US" sz="1300" dirty="0">
                <a:solidFill>
                  <a:prstClr val="white"/>
                </a:solidFill>
              </a:rPr>
              <a:t>(n=50)</a:t>
            </a:r>
          </a:p>
        </p:txBody>
      </p:sp>
      <p:sp>
        <p:nvSpPr>
          <p:cNvPr id="17" name="TextBox 16"/>
          <p:cNvSpPr txBox="1"/>
          <p:nvPr/>
        </p:nvSpPr>
        <p:spPr>
          <a:xfrm>
            <a:off x="6488619" y="2270010"/>
            <a:ext cx="1569232" cy="482931"/>
          </a:xfrm>
          <a:prstGeom prst="rect">
            <a:avLst/>
          </a:prstGeom>
          <a:solidFill>
            <a:schemeClr val="accent6"/>
          </a:solidFill>
          <a:ln>
            <a:noFill/>
          </a:ln>
        </p:spPr>
        <p:txBody>
          <a:bodyPr wrap="square" lIns="82021" tIns="41010" rIns="82021" bIns="41010" rtlCol="0">
            <a:spAutoFit/>
          </a:bodyPr>
          <a:lstStyle/>
          <a:p>
            <a:pPr algn="ctr" defTabSz="819815"/>
            <a:r>
              <a:rPr lang="en-US" sz="1300" dirty="0">
                <a:solidFill>
                  <a:prstClr val="white"/>
                </a:solidFill>
              </a:rPr>
              <a:t>County Survey</a:t>
            </a:r>
          </a:p>
          <a:p>
            <a:pPr algn="ctr" defTabSz="819815"/>
            <a:r>
              <a:rPr lang="en-US" sz="1300" dirty="0">
                <a:solidFill>
                  <a:prstClr val="white"/>
                </a:solidFill>
              </a:rPr>
              <a:t>(n=64)</a:t>
            </a:r>
          </a:p>
        </p:txBody>
      </p:sp>
      <p:cxnSp>
        <p:nvCxnSpPr>
          <p:cNvPr id="18" name="Straight Connector 17"/>
          <p:cNvCxnSpPr/>
          <p:nvPr/>
        </p:nvCxnSpPr>
        <p:spPr>
          <a:xfrm flipH="1">
            <a:off x="836433" y="4029268"/>
            <a:ext cx="734828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04060" y="2262965"/>
            <a:ext cx="3828040" cy="482931"/>
          </a:xfrm>
          <a:prstGeom prst="rect">
            <a:avLst/>
          </a:prstGeom>
          <a:solidFill>
            <a:schemeClr val="bg1">
              <a:lumMod val="65000"/>
            </a:schemeClr>
          </a:solidFill>
          <a:ln>
            <a:noFill/>
          </a:ln>
        </p:spPr>
        <p:txBody>
          <a:bodyPr wrap="square" lIns="82021" tIns="41010" rIns="82021" bIns="41010">
            <a:spAutoFit/>
          </a:bodyPr>
          <a:lstStyle/>
          <a:p>
            <a:pPr algn="ctr" defTabSz="819815"/>
            <a:r>
              <a:rPr lang="en-US" sz="1300" dirty="0">
                <a:solidFill>
                  <a:prstClr val="white"/>
                </a:solidFill>
              </a:rPr>
              <a:t>Challenges Faced in Effectively Serving </a:t>
            </a:r>
          </a:p>
          <a:p>
            <a:pPr algn="ctr" defTabSz="819815"/>
            <a:r>
              <a:rPr lang="en-US" sz="1300" dirty="0">
                <a:solidFill>
                  <a:prstClr val="white"/>
                </a:solidFill>
              </a:rPr>
              <a:t>Children and Families</a:t>
            </a:r>
          </a:p>
        </p:txBody>
      </p:sp>
    </p:spTree>
    <p:extLst>
      <p:ext uri="{BB962C8B-B14F-4D97-AF65-F5344CB8AC3E}">
        <p14:creationId xmlns:p14="http://schemas.microsoft.com/office/powerpoint/2010/main" val="2315488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2">
            <a:duotone>
              <a:schemeClr val="bg2">
                <a:shade val="45000"/>
                <a:satMod val="135000"/>
              </a:schemeClr>
              <a:prstClr val="white"/>
            </a:duotone>
          </a:blip>
          <a:stretch>
            <a:fillRect/>
          </a:stretch>
        </p:blipFill>
        <p:spPr>
          <a:xfrm>
            <a:off x="1428652" y="2432212"/>
            <a:ext cx="5832460" cy="2772813"/>
          </a:xfrm>
          <a:prstGeom prst="rect">
            <a:avLst/>
          </a:prstGeom>
        </p:spPr>
      </p:pic>
      <p:sp>
        <p:nvSpPr>
          <p:cNvPr id="2" name="Title 1"/>
          <p:cNvSpPr>
            <a:spLocks noGrp="1"/>
          </p:cNvSpPr>
          <p:nvPr>
            <p:ph type="title"/>
          </p:nvPr>
        </p:nvSpPr>
        <p:spPr>
          <a:xfrm>
            <a:off x="628650" y="1296910"/>
            <a:ext cx="7886700" cy="964931"/>
          </a:xfrm>
        </p:spPr>
        <p:txBody>
          <a:bodyPr/>
          <a:lstStyle/>
          <a:p>
            <a:r>
              <a:rPr lang="en-US" dirty="0" smtClean="0"/>
              <a:t>Priorities for Federal Interagency Partnerships</a:t>
            </a:r>
            <a:br>
              <a:rPr lang="en-US" dirty="0" smtClean="0"/>
            </a:br>
            <a:r>
              <a:rPr lang="en-US" sz="2200" b="0" dirty="0"/>
              <a:t>% Ranking </a:t>
            </a:r>
            <a:r>
              <a:rPr lang="en-US" sz="2200" dirty="0"/>
              <a:t>HHS-CMS (Medicaid) </a:t>
            </a:r>
            <a:r>
              <a:rPr lang="en-US" sz="2200" b="0" dirty="0"/>
              <a:t>in the Top 3</a:t>
            </a:r>
          </a:p>
        </p:txBody>
      </p:sp>
      <p:sp>
        <p:nvSpPr>
          <p:cNvPr id="7" name="TextBox 6"/>
          <p:cNvSpPr txBox="1"/>
          <p:nvPr/>
        </p:nvSpPr>
        <p:spPr>
          <a:xfrm>
            <a:off x="1888555" y="3460796"/>
            <a:ext cx="1276879" cy="482931"/>
          </a:xfrm>
          <a:prstGeom prst="rect">
            <a:avLst/>
          </a:prstGeom>
          <a:solidFill>
            <a:schemeClr val="accent1"/>
          </a:solidFill>
          <a:ln>
            <a:solidFill>
              <a:schemeClr val="tx1"/>
            </a:solidFill>
          </a:ln>
        </p:spPr>
        <p:txBody>
          <a:bodyPr wrap="square" lIns="82021" tIns="41010" rIns="82021" bIns="41010" rtlCol="0">
            <a:spAutoFit/>
          </a:bodyPr>
          <a:lstStyle/>
          <a:p>
            <a:pPr algn="ctr" defTabSz="819815"/>
            <a:r>
              <a:rPr lang="en-US" sz="1300" dirty="0">
                <a:solidFill>
                  <a:prstClr val="white"/>
                </a:solidFill>
              </a:rPr>
              <a:t>State Survey</a:t>
            </a:r>
          </a:p>
          <a:p>
            <a:pPr algn="ctr" defTabSz="819815"/>
            <a:r>
              <a:rPr lang="en-US" sz="1300" dirty="0">
                <a:solidFill>
                  <a:prstClr val="white"/>
                </a:solidFill>
              </a:rPr>
              <a:t>(n=50)</a:t>
            </a:r>
          </a:p>
        </p:txBody>
      </p:sp>
      <p:sp>
        <p:nvSpPr>
          <p:cNvPr id="8" name="TextBox 7"/>
          <p:cNvSpPr txBox="1"/>
          <p:nvPr/>
        </p:nvSpPr>
        <p:spPr>
          <a:xfrm>
            <a:off x="4459902" y="3441744"/>
            <a:ext cx="1276879" cy="482931"/>
          </a:xfrm>
          <a:prstGeom prst="rect">
            <a:avLst/>
          </a:prstGeom>
          <a:solidFill>
            <a:schemeClr val="accent6"/>
          </a:solidFill>
          <a:ln>
            <a:solidFill>
              <a:schemeClr val="tx1"/>
            </a:solidFill>
          </a:ln>
        </p:spPr>
        <p:txBody>
          <a:bodyPr wrap="square" lIns="82021" tIns="41010" rIns="82021" bIns="41010" rtlCol="0">
            <a:spAutoFit/>
          </a:bodyPr>
          <a:lstStyle/>
          <a:p>
            <a:pPr algn="ctr" defTabSz="819815"/>
            <a:r>
              <a:rPr lang="en-US" sz="1300" dirty="0">
                <a:solidFill>
                  <a:prstClr val="white"/>
                </a:solidFill>
              </a:rPr>
              <a:t>County Survey</a:t>
            </a:r>
          </a:p>
          <a:p>
            <a:pPr algn="ctr" defTabSz="819815"/>
            <a:r>
              <a:rPr lang="en-US" sz="1300" dirty="0">
                <a:solidFill>
                  <a:prstClr val="white"/>
                </a:solidFill>
              </a:rPr>
              <a:t>(n=55)</a:t>
            </a:r>
          </a:p>
        </p:txBody>
      </p:sp>
      <p:grpSp>
        <p:nvGrpSpPr>
          <p:cNvPr id="3" name="Group 2"/>
          <p:cNvGrpSpPr/>
          <p:nvPr/>
        </p:nvGrpSpPr>
        <p:grpSpPr>
          <a:xfrm>
            <a:off x="3012708" y="3063971"/>
            <a:ext cx="1243865" cy="1107309"/>
            <a:chOff x="3803296" y="3232023"/>
            <a:chExt cx="1658486" cy="1521151"/>
          </a:xfrm>
        </p:grpSpPr>
        <p:sp>
          <p:nvSpPr>
            <p:cNvPr id="9" name="Oval 8"/>
            <p:cNvSpPr/>
            <p:nvPr/>
          </p:nvSpPr>
          <p:spPr>
            <a:xfrm>
              <a:off x="3803296" y="3232023"/>
              <a:ext cx="1647443" cy="1521151"/>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9815"/>
              <a:endParaRPr lang="en-US" sz="1300">
                <a:solidFill>
                  <a:prstClr val="white"/>
                </a:solidFill>
              </a:endParaRPr>
            </a:p>
          </p:txBody>
        </p:sp>
        <p:sp>
          <p:nvSpPr>
            <p:cNvPr id="6" name="TextBox 5"/>
            <p:cNvSpPr txBox="1"/>
            <p:nvPr/>
          </p:nvSpPr>
          <p:spPr>
            <a:xfrm>
              <a:off x="3875553" y="3561712"/>
              <a:ext cx="1586229" cy="909029"/>
            </a:xfrm>
            <a:prstGeom prst="rect">
              <a:avLst/>
            </a:prstGeom>
            <a:noFill/>
          </p:spPr>
          <p:txBody>
            <a:bodyPr wrap="square" rtlCol="0">
              <a:spAutoFit/>
            </a:bodyPr>
            <a:lstStyle/>
            <a:p>
              <a:pPr algn="ctr" defTabSz="819815"/>
              <a:r>
                <a:rPr lang="en-US" sz="3700" b="1" dirty="0">
                  <a:ln w="12700">
                    <a:solidFill>
                      <a:prstClr val="black"/>
                    </a:solidFill>
                  </a:ln>
                  <a:solidFill>
                    <a:srgbClr val="0070C0"/>
                  </a:solidFill>
                  <a:effectLst>
                    <a:outerShdw blurRad="50800" dist="38100" dir="2700000" algn="tl" rotWithShape="0">
                      <a:prstClr val="black">
                        <a:alpha val="40000"/>
                      </a:prstClr>
                    </a:outerShdw>
                  </a:effectLst>
                </a:rPr>
                <a:t>86%</a:t>
              </a:r>
            </a:p>
          </p:txBody>
        </p:sp>
      </p:grpSp>
      <p:grpSp>
        <p:nvGrpSpPr>
          <p:cNvPr id="4" name="Group 3"/>
          <p:cNvGrpSpPr/>
          <p:nvPr/>
        </p:nvGrpSpPr>
        <p:grpSpPr>
          <a:xfrm>
            <a:off x="5626846" y="3060867"/>
            <a:ext cx="1243865" cy="1107309"/>
            <a:chOff x="7070017" y="3232023"/>
            <a:chExt cx="1658486" cy="1521151"/>
          </a:xfrm>
        </p:grpSpPr>
        <p:sp>
          <p:nvSpPr>
            <p:cNvPr id="10" name="Oval 9"/>
            <p:cNvSpPr/>
            <p:nvPr/>
          </p:nvSpPr>
          <p:spPr>
            <a:xfrm>
              <a:off x="7070017" y="3232023"/>
              <a:ext cx="1647443" cy="1521151"/>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9815"/>
              <a:endParaRPr lang="en-US" sz="1300">
                <a:solidFill>
                  <a:prstClr val="white"/>
                </a:solidFill>
              </a:endParaRPr>
            </a:p>
          </p:txBody>
        </p:sp>
        <p:sp>
          <p:nvSpPr>
            <p:cNvPr id="11" name="TextBox 10"/>
            <p:cNvSpPr txBox="1"/>
            <p:nvPr/>
          </p:nvSpPr>
          <p:spPr>
            <a:xfrm>
              <a:off x="7142274" y="3561712"/>
              <a:ext cx="1586229" cy="909029"/>
            </a:xfrm>
            <a:prstGeom prst="rect">
              <a:avLst/>
            </a:prstGeom>
            <a:noFill/>
          </p:spPr>
          <p:txBody>
            <a:bodyPr wrap="square" rtlCol="0">
              <a:spAutoFit/>
            </a:bodyPr>
            <a:lstStyle/>
            <a:p>
              <a:pPr algn="ctr" defTabSz="819815"/>
              <a:r>
                <a:rPr lang="en-US" sz="3700" b="1" dirty="0">
                  <a:ln w="12700">
                    <a:solidFill>
                      <a:prstClr val="black"/>
                    </a:solidFill>
                  </a:ln>
                  <a:solidFill>
                    <a:srgbClr val="0070C0"/>
                  </a:solidFill>
                  <a:effectLst>
                    <a:outerShdw blurRad="50800" dist="38100" dir="2700000" algn="tl" rotWithShape="0">
                      <a:prstClr val="black">
                        <a:alpha val="40000"/>
                      </a:prstClr>
                    </a:outerShdw>
                  </a:effectLst>
                </a:rPr>
                <a:t>66%</a:t>
              </a:r>
            </a:p>
          </p:txBody>
        </p:sp>
      </p:grpSp>
    </p:spTree>
    <p:extLst>
      <p:ext uri="{BB962C8B-B14F-4D97-AF65-F5344CB8AC3E}">
        <p14:creationId xmlns:p14="http://schemas.microsoft.com/office/powerpoint/2010/main" val="3849689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duotone>
              <a:schemeClr val="bg2">
                <a:shade val="45000"/>
                <a:satMod val="135000"/>
              </a:schemeClr>
              <a:prstClr val="white"/>
            </a:duotone>
          </a:blip>
          <a:srcRect l="25174" t="34049" r="795" b="5151"/>
          <a:stretch/>
        </p:blipFill>
        <p:spPr>
          <a:xfrm>
            <a:off x="1497178" y="2715962"/>
            <a:ext cx="6444005" cy="2465764"/>
          </a:xfrm>
          <a:prstGeom prst="rect">
            <a:avLst/>
          </a:prstGeom>
        </p:spPr>
      </p:pic>
      <p:sp>
        <p:nvSpPr>
          <p:cNvPr id="2" name="Title 1"/>
          <p:cNvSpPr>
            <a:spLocks noGrp="1"/>
          </p:cNvSpPr>
          <p:nvPr>
            <p:ph type="title"/>
          </p:nvPr>
        </p:nvSpPr>
        <p:spPr>
          <a:xfrm>
            <a:off x="628650" y="1296910"/>
            <a:ext cx="7886700" cy="964931"/>
          </a:xfrm>
        </p:spPr>
        <p:txBody>
          <a:bodyPr/>
          <a:lstStyle/>
          <a:p>
            <a:r>
              <a:rPr lang="en-US" dirty="0" smtClean="0"/>
              <a:t>Priorities for Federal Interagency Partnerships</a:t>
            </a:r>
            <a:br>
              <a:rPr lang="en-US" dirty="0" smtClean="0"/>
            </a:br>
            <a:r>
              <a:rPr lang="en-US" sz="2200" b="0" dirty="0"/>
              <a:t>% Ranking </a:t>
            </a:r>
            <a:r>
              <a:rPr lang="en-US" sz="2200" dirty="0"/>
              <a:t>USDA-FNS (SNAP) </a:t>
            </a:r>
            <a:r>
              <a:rPr lang="en-US" sz="2200" b="0" dirty="0"/>
              <a:t>in the Top 3</a:t>
            </a:r>
          </a:p>
        </p:txBody>
      </p:sp>
      <p:sp>
        <p:nvSpPr>
          <p:cNvPr id="13" name="TextBox 12"/>
          <p:cNvSpPr txBox="1"/>
          <p:nvPr/>
        </p:nvSpPr>
        <p:spPr>
          <a:xfrm>
            <a:off x="1888555" y="3460796"/>
            <a:ext cx="1276879" cy="482931"/>
          </a:xfrm>
          <a:prstGeom prst="rect">
            <a:avLst/>
          </a:prstGeom>
          <a:solidFill>
            <a:schemeClr val="accent1"/>
          </a:solidFill>
          <a:ln>
            <a:solidFill>
              <a:schemeClr val="tx1"/>
            </a:solidFill>
          </a:ln>
        </p:spPr>
        <p:txBody>
          <a:bodyPr wrap="square" lIns="82021" tIns="41010" rIns="82021" bIns="41010" rtlCol="0">
            <a:spAutoFit/>
          </a:bodyPr>
          <a:lstStyle/>
          <a:p>
            <a:pPr algn="ctr" defTabSz="819815"/>
            <a:r>
              <a:rPr lang="en-US" sz="1300" dirty="0">
                <a:solidFill>
                  <a:prstClr val="white"/>
                </a:solidFill>
              </a:rPr>
              <a:t>State Survey</a:t>
            </a:r>
          </a:p>
          <a:p>
            <a:pPr algn="ctr" defTabSz="819815"/>
            <a:r>
              <a:rPr lang="en-US" sz="1300" dirty="0">
                <a:solidFill>
                  <a:prstClr val="white"/>
                </a:solidFill>
              </a:rPr>
              <a:t>(n=50)</a:t>
            </a:r>
          </a:p>
        </p:txBody>
      </p:sp>
      <p:sp>
        <p:nvSpPr>
          <p:cNvPr id="14" name="TextBox 13"/>
          <p:cNvSpPr txBox="1"/>
          <p:nvPr/>
        </p:nvSpPr>
        <p:spPr>
          <a:xfrm>
            <a:off x="4459902" y="3441744"/>
            <a:ext cx="1276879" cy="482931"/>
          </a:xfrm>
          <a:prstGeom prst="rect">
            <a:avLst/>
          </a:prstGeom>
          <a:solidFill>
            <a:schemeClr val="accent6"/>
          </a:solidFill>
          <a:ln>
            <a:solidFill>
              <a:schemeClr val="tx1"/>
            </a:solidFill>
          </a:ln>
        </p:spPr>
        <p:txBody>
          <a:bodyPr wrap="square" lIns="82021" tIns="41010" rIns="82021" bIns="41010" rtlCol="0">
            <a:spAutoFit/>
          </a:bodyPr>
          <a:lstStyle/>
          <a:p>
            <a:pPr algn="ctr" defTabSz="819815"/>
            <a:r>
              <a:rPr lang="en-US" sz="1300" dirty="0">
                <a:solidFill>
                  <a:prstClr val="white"/>
                </a:solidFill>
              </a:rPr>
              <a:t>County Survey</a:t>
            </a:r>
          </a:p>
          <a:p>
            <a:pPr algn="ctr" defTabSz="819815"/>
            <a:r>
              <a:rPr lang="en-US" sz="1300" dirty="0">
                <a:solidFill>
                  <a:prstClr val="white"/>
                </a:solidFill>
              </a:rPr>
              <a:t>(n=55)</a:t>
            </a:r>
          </a:p>
        </p:txBody>
      </p:sp>
      <p:grpSp>
        <p:nvGrpSpPr>
          <p:cNvPr id="15" name="Group 14"/>
          <p:cNvGrpSpPr/>
          <p:nvPr/>
        </p:nvGrpSpPr>
        <p:grpSpPr>
          <a:xfrm>
            <a:off x="3012708" y="3063971"/>
            <a:ext cx="1243865" cy="1107309"/>
            <a:chOff x="3803296" y="3232023"/>
            <a:chExt cx="1658486" cy="1521151"/>
          </a:xfrm>
        </p:grpSpPr>
        <p:sp>
          <p:nvSpPr>
            <p:cNvPr id="16" name="Oval 15"/>
            <p:cNvSpPr/>
            <p:nvPr/>
          </p:nvSpPr>
          <p:spPr>
            <a:xfrm>
              <a:off x="3803296" y="3232023"/>
              <a:ext cx="1647443" cy="1521151"/>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9815"/>
              <a:endParaRPr lang="en-US" sz="1300">
                <a:solidFill>
                  <a:prstClr val="white"/>
                </a:solidFill>
              </a:endParaRPr>
            </a:p>
          </p:txBody>
        </p:sp>
        <p:sp>
          <p:nvSpPr>
            <p:cNvPr id="17" name="TextBox 16"/>
            <p:cNvSpPr txBox="1"/>
            <p:nvPr/>
          </p:nvSpPr>
          <p:spPr>
            <a:xfrm>
              <a:off x="3875553" y="3561712"/>
              <a:ext cx="1586229" cy="909029"/>
            </a:xfrm>
            <a:prstGeom prst="rect">
              <a:avLst/>
            </a:prstGeom>
            <a:noFill/>
          </p:spPr>
          <p:txBody>
            <a:bodyPr wrap="square" rtlCol="0">
              <a:spAutoFit/>
            </a:bodyPr>
            <a:lstStyle/>
            <a:p>
              <a:pPr algn="ctr" defTabSz="819815"/>
              <a:r>
                <a:rPr lang="en-US" sz="3700" b="1" dirty="0">
                  <a:ln w="12700">
                    <a:solidFill>
                      <a:prstClr val="black"/>
                    </a:solidFill>
                  </a:ln>
                  <a:solidFill>
                    <a:srgbClr val="0070C0"/>
                  </a:solidFill>
                  <a:effectLst>
                    <a:outerShdw blurRad="50800" dist="38100" dir="2700000" algn="tl" rotWithShape="0">
                      <a:prstClr val="black">
                        <a:alpha val="40000"/>
                      </a:prstClr>
                    </a:outerShdw>
                  </a:effectLst>
                </a:rPr>
                <a:t>52%</a:t>
              </a:r>
            </a:p>
          </p:txBody>
        </p:sp>
      </p:grpSp>
      <p:grpSp>
        <p:nvGrpSpPr>
          <p:cNvPr id="18" name="Group 17"/>
          <p:cNvGrpSpPr/>
          <p:nvPr/>
        </p:nvGrpSpPr>
        <p:grpSpPr>
          <a:xfrm>
            <a:off x="5626846" y="3060867"/>
            <a:ext cx="1243865" cy="1107309"/>
            <a:chOff x="7070017" y="3232023"/>
            <a:chExt cx="1658486" cy="1521151"/>
          </a:xfrm>
        </p:grpSpPr>
        <p:sp>
          <p:nvSpPr>
            <p:cNvPr id="19" name="Oval 18"/>
            <p:cNvSpPr/>
            <p:nvPr/>
          </p:nvSpPr>
          <p:spPr>
            <a:xfrm>
              <a:off x="7070017" y="3232023"/>
              <a:ext cx="1647443" cy="1521151"/>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9815"/>
              <a:endParaRPr lang="en-US" sz="1300">
                <a:solidFill>
                  <a:prstClr val="white"/>
                </a:solidFill>
              </a:endParaRPr>
            </a:p>
          </p:txBody>
        </p:sp>
        <p:sp>
          <p:nvSpPr>
            <p:cNvPr id="20" name="TextBox 19"/>
            <p:cNvSpPr txBox="1"/>
            <p:nvPr/>
          </p:nvSpPr>
          <p:spPr>
            <a:xfrm>
              <a:off x="7142274" y="3561712"/>
              <a:ext cx="1586229" cy="909029"/>
            </a:xfrm>
            <a:prstGeom prst="rect">
              <a:avLst/>
            </a:prstGeom>
            <a:noFill/>
          </p:spPr>
          <p:txBody>
            <a:bodyPr wrap="square" rtlCol="0">
              <a:spAutoFit/>
            </a:bodyPr>
            <a:lstStyle/>
            <a:p>
              <a:pPr algn="ctr" defTabSz="819815"/>
              <a:r>
                <a:rPr lang="en-US" sz="3700" b="1" dirty="0">
                  <a:ln w="12700">
                    <a:solidFill>
                      <a:prstClr val="black"/>
                    </a:solidFill>
                  </a:ln>
                  <a:solidFill>
                    <a:srgbClr val="0070C0"/>
                  </a:solidFill>
                  <a:effectLst>
                    <a:outerShdw blurRad="50800" dist="38100" dir="2700000" algn="tl" rotWithShape="0">
                      <a:prstClr val="black">
                        <a:alpha val="40000"/>
                      </a:prstClr>
                    </a:outerShdw>
                  </a:effectLst>
                </a:rPr>
                <a:t>36%</a:t>
              </a:r>
            </a:p>
          </p:txBody>
        </p:sp>
      </p:grpSp>
      <p:pic>
        <p:nvPicPr>
          <p:cNvPr id="21" name="Content Placeholder 4"/>
          <p:cNvPicPr>
            <a:picLocks noChangeAspect="1"/>
          </p:cNvPicPr>
          <p:nvPr/>
        </p:nvPicPr>
        <p:blipFill rotWithShape="1">
          <a:blip r:embed="rId2">
            <a:duotone>
              <a:schemeClr val="bg2">
                <a:shade val="45000"/>
                <a:satMod val="135000"/>
              </a:schemeClr>
              <a:prstClr val="white"/>
            </a:duotone>
          </a:blip>
          <a:srcRect l="187" t="448" r="25999" b="89478"/>
          <a:stretch/>
        </p:blipFill>
        <p:spPr>
          <a:xfrm>
            <a:off x="1497180" y="2342715"/>
            <a:ext cx="6425115" cy="408585"/>
          </a:xfrm>
          <a:prstGeom prst="rect">
            <a:avLst/>
          </a:prstGeom>
        </p:spPr>
      </p:pic>
    </p:spTree>
    <p:extLst>
      <p:ext uri="{BB962C8B-B14F-4D97-AF65-F5344CB8AC3E}">
        <p14:creationId xmlns:p14="http://schemas.microsoft.com/office/powerpoint/2010/main" val="1513542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6910"/>
            <a:ext cx="7886700" cy="964931"/>
          </a:xfrm>
        </p:spPr>
        <p:txBody>
          <a:bodyPr/>
          <a:lstStyle/>
          <a:p>
            <a:r>
              <a:rPr lang="en-US" dirty="0" smtClean="0"/>
              <a:t>Priorities for Federal Interagency Partnerships</a:t>
            </a:r>
            <a:br>
              <a:rPr lang="en-US" dirty="0" smtClean="0"/>
            </a:br>
            <a:r>
              <a:rPr lang="en-US" sz="2200" b="0" dirty="0"/>
              <a:t>% Ranking </a:t>
            </a:r>
            <a:r>
              <a:rPr lang="en-US" sz="2200" dirty="0"/>
              <a:t>DOL (WIOA)</a:t>
            </a:r>
            <a:r>
              <a:rPr lang="en-US" sz="2200" b="0" dirty="0"/>
              <a:t> in the Top 3</a:t>
            </a:r>
          </a:p>
        </p:txBody>
      </p:sp>
      <p:pic>
        <p:nvPicPr>
          <p:cNvPr id="4" name="Content Placeholder 3"/>
          <p:cNvPicPr>
            <a:picLocks noGrp="1" noChangeAspect="1"/>
          </p:cNvPicPr>
          <p:nvPr>
            <p:ph idx="1"/>
          </p:nvPr>
        </p:nvPicPr>
        <p:blipFill>
          <a:blip r:embed="rId2">
            <a:duotone>
              <a:schemeClr val="bg2">
                <a:shade val="45000"/>
                <a:satMod val="135000"/>
              </a:schemeClr>
              <a:prstClr val="white"/>
            </a:duotone>
          </a:blip>
          <a:stretch>
            <a:fillRect/>
          </a:stretch>
        </p:blipFill>
        <p:spPr>
          <a:xfrm>
            <a:off x="1651643" y="2467920"/>
            <a:ext cx="5616508" cy="2888622"/>
          </a:xfrm>
          <a:prstGeom prst="rect">
            <a:avLst/>
          </a:prstGeom>
        </p:spPr>
      </p:pic>
      <p:sp>
        <p:nvSpPr>
          <p:cNvPr id="12" name="TextBox 11"/>
          <p:cNvSpPr txBox="1"/>
          <p:nvPr/>
        </p:nvSpPr>
        <p:spPr>
          <a:xfrm>
            <a:off x="1888555" y="3460796"/>
            <a:ext cx="1276879" cy="482931"/>
          </a:xfrm>
          <a:prstGeom prst="rect">
            <a:avLst/>
          </a:prstGeom>
          <a:solidFill>
            <a:schemeClr val="accent1"/>
          </a:solidFill>
          <a:ln>
            <a:solidFill>
              <a:schemeClr val="tx1"/>
            </a:solidFill>
          </a:ln>
        </p:spPr>
        <p:txBody>
          <a:bodyPr wrap="square" lIns="82021" tIns="41010" rIns="82021" bIns="41010" rtlCol="0">
            <a:spAutoFit/>
          </a:bodyPr>
          <a:lstStyle/>
          <a:p>
            <a:pPr algn="ctr" defTabSz="819815"/>
            <a:r>
              <a:rPr lang="en-US" sz="1300" dirty="0">
                <a:solidFill>
                  <a:prstClr val="white"/>
                </a:solidFill>
              </a:rPr>
              <a:t>State Survey</a:t>
            </a:r>
          </a:p>
          <a:p>
            <a:pPr algn="ctr" defTabSz="819815"/>
            <a:r>
              <a:rPr lang="en-US" sz="1300" dirty="0">
                <a:solidFill>
                  <a:prstClr val="white"/>
                </a:solidFill>
              </a:rPr>
              <a:t>(n=50)</a:t>
            </a:r>
          </a:p>
        </p:txBody>
      </p:sp>
      <p:sp>
        <p:nvSpPr>
          <p:cNvPr id="13" name="TextBox 12"/>
          <p:cNvSpPr txBox="1"/>
          <p:nvPr/>
        </p:nvSpPr>
        <p:spPr>
          <a:xfrm>
            <a:off x="4459902" y="3441744"/>
            <a:ext cx="1276879" cy="482931"/>
          </a:xfrm>
          <a:prstGeom prst="rect">
            <a:avLst/>
          </a:prstGeom>
          <a:solidFill>
            <a:schemeClr val="accent6"/>
          </a:solidFill>
          <a:ln>
            <a:solidFill>
              <a:schemeClr val="tx1"/>
            </a:solidFill>
          </a:ln>
        </p:spPr>
        <p:txBody>
          <a:bodyPr wrap="square" lIns="82021" tIns="41010" rIns="82021" bIns="41010" rtlCol="0">
            <a:spAutoFit/>
          </a:bodyPr>
          <a:lstStyle/>
          <a:p>
            <a:pPr algn="ctr" defTabSz="819815"/>
            <a:r>
              <a:rPr lang="en-US" sz="1300" dirty="0">
                <a:solidFill>
                  <a:prstClr val="white"/>
                </a:solidFill>
              </a:rPr>
              <a:t>County Survey</a:t>
            </a:r>
          </a:p>
          <a:p>
            <a:pPr algn="ctr" defTabSz="819815"/>
            <a:r>
              <a:rPr lang="en-US" sz="1300" dirty="0">
                <a:solidFill>
                  <a:prstClr val="white"/>
                </a:solidFill>
              </a:rPr>
              <a:t>(n=55)</a:t>
            </a:r>
          </a:p>
        </p:txBody>
      </p:sp>
      <p:grpSp>
        <p:nvGrpSpPr>
          <p:cNvPr id="14" name="Group 13"/>
          <p:cNvGrpSpPr/>
          <p:nvPr/>
        </p:nvGrpSpPr>
        <p:grpSpPr>
          <a:xfrm>
            <a:off x="3012708" y="3063971"/>
            <a:ext cx="1243865" cy="1107309"/>
            <a:chOff x="3803296" y="3232023"/>
            <a:chExt cx="1658486" cy="1521151"/>
          </a:xfrm>
        </p:grpSpPr>
        <p:sp>
          <p:nvSpPr>
            <p:cNvPr id="15" name="Oval 14"/>
            <p:cNvSpPr/>
            <p:nvPr/>
          </p:nvSpPr>
          <p:spPr>
            <a:xfrm>
              <a:off x="3803296" y="3232023"/>
              <a:ext cx="1647443" cy="1521151"/>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9815"/>
              <a:endParaRPr lang="en-US" sz="1300">
                <a:solidFill>
                  <a:prstClr val="white"/>
                </a:solidFill>
              </a:endParaRPr>
            </a:p>
          </p:txBody>
        </p:sp>
        <p:sp>
          <p:nvSpPr>
            <p:cNvPr id="16" name="TextBox 15"/>
            <p:cNvSpPr txBox="1"/>
            <p:nvPr/>
          </p:nvSpPr>
          <p:spPr>
            <a:xfrm>
              <a:off x="3875553" y="3561712"/>
              <a:ext cx="1586229" cy="909029"/>
            </a:xfrm>
            <a:prstGeom prst="rect">
              <a:avLst/>
            </a:prstGeom>
            <a:noFill/>
          </p:spPr>
          <p:txBody>
            <a:bodyPr wrap="square" rtlCol="0">
              <a:spAutoFit/>
            </a:bodyPr>
            <a:lstStyle/>
            <a:p>
              <a:pPr algn="ctr" defTabSz="819815"/>
              <a:r>
                <a:rPr lang="en-US" sz="3700" b="1" dirty="0">
                  <a:ln w="12700">
                    <a:solidFill>
                      <a:prstClr val="black"/>
                    </a:solidFill>
                  </a:ln>
                  <a:solidFill>
                    <a:srgbClr val="0070C0"/>
                  </a:solidFill>
                  <a:effectLst>
                    <a:outerShdw blurRad="50800" dist="38100" dir="2700000" algn="tl" rotWithShape="0">
                      <a:prstClr val="black">
                        <a:alpha val="40000"/>
                      </a:prstClr>
                    </a:outerShdw>
                  </a:effectLst>
                </a:rPr>
                <a:t>38%</a:t>
              </a:r>
            </a:p>
          </p:txBody>
        </p:sp>
      </p:grpSp>
      <p:grpSp>
        <p:nvGrpSpPr>
          <p:cNvPr id="17" name="Group 16"/>
          <p:cNvGrpSpPr/>
          <p:nvPr/>
        </p:nvGrpSpPr>
        <p:grpSpPr>
          <a:xfrm>
            <a:off x="5626846" y="3060867"/>
            <a:ext cx="1243865" cy="1107309"/>
            <a:chOff x="7070017" y="3232023"/>
            <a:chExt cx="1658486" cy="1521151"/>
          </a:xfrm>
        </p:grpSpPr>
        <p:sp>
          <p:nvSpPr>
            <p:cNvPr id="18" name="Oval 17"/>
            <p:cNvSpPr/>
            <p:nvPr/>
          </p:nvSpPr>
          <p:spPr>
            <a:xfrm>
              <a:off x="7070017" y="3232023"/>
              <a:ext cx="1647443" cy="1521151"/>
            </a:xfrm>
            <a:prstGeom prst="ellipse">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9815"/>
              <a:endParaRPr lang="en-US" sz="1300">
                <a:solidFill>
                  <a:prstClr val="white"/>
                </a:solidFill>
              </a:endParaRPr>
            </a:p>
          </p:txBody>
        </p:sp>
        <p:sp>
          <p:nvSpPr>
            <p:cNvPr id="19" name="TextBox 18"/>
            <p:cNvSpPr txBox="1"/>
            <p:nvPr/>
          </p:nvSpPr>
          <p:spPr>
            <a:xfrm>
              <a:off x="7142274" y="3561712"/>
              <a:ext cx="1586229" cy="909029"/>
            </a:xfrm>
            <a:prstGeom prst="rect">
              <a:avLst/>
            </a:prstGeom>
            <a:noFill/>
          </p:spPr>
          <p:txBody>
            <a:bodyPr wrap="square" rtlCol="0">
              <a:spAutoFit/>
            </a:bodyPr>
            <a:lstStyle/>
            <a:p>
              <a:pPr algn="ctr" defTabSz="819815"/>
              <a:r>
                <a:rPr lang="en-US" sz="3700" b="1" dirty="0">
                  <a:ln w="12700">
                    <a:solidFill>
                      <a:prstClr val="black"/>
                    </a:solidFill>
                  </a:ln>
                  <a:solidFill>
                    <a:srgbClr val="0070C0"/>
                  </a:solidFill>
                  <a:effectLst>
                    <a:outerShdw blurRad="50800" dist="38100" dir="2700000" algn="tl" rotWithShape="0">
                      <a:prstClr val="black">
                        <a:alpha val="40000"/>
                      </a:prstClr>
                    </a:outerShdw>
                  </a:effectLst>
                </a:rPr>
                <a:t>29%</a:t>
              </a:r>
            </a:p>
          </p:txBody>
        </p:sp>
      </p:grpSp>
    </p:spTree>
    <p:extLst>
      <p:ext uri="{BB962C8B-B14F-4D97-AF65-F5344CB8AC3E}">
        <p14:creationId xmlns:p14="http://schemas.microsoft.com/office/powerpoint/2010/main" val="1071277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11810" y="1871327"/>
            <a:ext cx="8520401" cy="3211204"/>
          </a:xfrm>
          <a:prstGeom prst="rect">
            <a:avLst/>
          </a:prstGeom>
        </p:spPr>
      </p:pic>
      <p:sp>
        <p:nvSpPr>
          <p:cNvPr id="4" name="Title 3"/>
          <p:cNvSpPr>
            <a:spLocks noGrp="1"/>
          </p:cNvSpPr>
          <p:nvPr>
            <p:ph type="title"/>
          </p:nvPr>
        </p:nvSpPr>
        <p:spPr>
          <a:xfrm>
            <a:off x="948364" y="785662"/>
            <a:ext cx="7247273" cy="484508"/>
          </a:xfrm>
          <a:prstGeom prst="rect">
            <a:avLst/>
          </a:prstGeom>
        </p:spPr>
        <p:txBody>
          <a:bodyPr wrap="none">
            <a:spAutoFit/>
          </a:bodyPr>
          <a:lstStyle/>
          <a:p>
            <a:pPr algn="ctr"/>
            <a:r>
              <a:rPr lang="en-US" sz="2900" dirty="0"/>
              <a:t>Recommendations for Interagency Collaboration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971" y="6268229"/>
            <a:ext cx="1865808" cy="276198"/>
          </a:xfrm>
          <a:prstGeom prst="rect">
            <a:avLst/>
          </a:prstGeom>
        </p:spPr>
      </p:pic>
    </p:spTree>
    <p:extLst>
      <p:ext uri="{BB962C8B-B14F-4D97-AF65-F5344CB8AC3E}">
        <p14:creationId xmlns:p14="http://schemas.microsoft.com/office/powerpoint/2010/main" val="150601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663" t="13307" r="-570"/>
          <a:stretch/>
        </p:blipFill>
        <p:spPr>
          <a:xfrm>
            <a:off x="4413" y="-5491"/>
            <a:ext cx="9248968" cy="6863491"/>
          </a:xfrm>
          <a:prstGeom prst="rect">
            <a:avLst/>
          </a:prstGeom>
        </p:spPr>
      </p:pic>
      <p:sp>
        <p:nvSpPr>
          <p:cNvPr id="28" name="Rectangle 27"/>
          <p:cNvSpPr/>
          <p:nvPr/>
        </p:nvSpPr>
        <p:spPr>
          <a:xfrm>
            <a:off x="415637" y="403416"/>
            <a:ext cx="8312727" cy="60511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1985" tIns="40991" rIns="81985" bIns="40991" rtlCol="0" anchor="ctr"/>
          <a:lstStyle/>
          <a:p>
            <a:pPr algn="ctr" defTabSz="819815">
              <a:defRPr/>
            </a:pPr>
            <a:endParaRPr lang="en-US" sz="1300" dirty="0">
              <a:solidFill>
                <a:srgbClr val="FFFFFF"/>
              </a:solidFill>
            </a:endParaRPr>
          </a:p>
        </p:txBody>
      </p:sp>
      <p:sp>
        <p:nvSpPr>
          <p:cNvPr id="31" name="Title 3"/>
          <p:cNvSpPr txBox="1">
            <a:spLocks/>
          </p:cNvSpPr>
          <p:nvPr/>
        </p:nvSpPr>
        <p:spPr>
          <a:xfrm>
            <a:off x="618711" y="5675778"/>
            <a:ext cx="4355185" cy="653679"/>
          </a:xfrm>
          <a:prstGeom prst="rect">
            <a:avLst/>
          </a:prstGeom>
        </p:spPr>
        <p:txBody>
          <a:bodyPr vert="horz" lIns="0" tIns="0" rIns="0" bIns="0" rtlCol="0" anchor="b" anchorCtr="0">
            <a:noAutofit/>
          </a:bodyPr>
          <a:lstStyle>
            <a:lvl1pPr algn="l" defTabSz="754380" rtl="0" eaLnBrk="1" latinLnBrk="0" hangingPunct="1">
              <a:lnSpc>
                <a:spcPct val="85000"/>
              </a:lnSpc>
              <a:spcBef>
                <a:spcPct val="0"/>
              </a:spcBef>
              <a:buNone/>
              <a:defRPr sz="2310" b="1" i="0" u="none" kern="1200" cap="none" spc="-83" baseline="0">
                <a:solidFill>
                  <a:schemeClr val="tx1"/>
                </a:solidFill>
                <a:latin typeface="+mn-lt"/>
                <a:ea typeface="Bebas Neue" charset="0"/>
                <a:cs typeface="Chronicle Display Black"/>
              </a:defRPr>
            </a:lvl1pPr>
          </a:lstStyle>
          <a:p>
            <a:pPr defTabSz="676349">
              <a:defRPr/>
            </a:pPr>
            <a:endParaRPr lang="en-US" sz="4000" i="1" spc="-74" dirty="0">
              <a:solidFill>
                <a:srgbClr val="FFFFFF"/>
              </a:solidFill>
              <a:latin typeface="Chronicle Display Black"/>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ED0C2045-4B16-4D43-824E-BBB616D47934}"/>
              </a:ext>
            </a:extLst>
          </p:cNvPr>
          <p:cNvSpPr txBox="1">
            <a:spLocks/>
          </p:cNvSpPr>
          <p:nvPr/>
        </p:nvSpPr>
        <p:spPr>
          <a:xfrm>
            <a:off x="618715" y="701586"/>
            <a:ext cx="4390879" cy="1103820"/>
          </a:xfrm>
          <a:prstGeom prst="rect">
            <a:avLst/>
          </a:prstGeom>
        </p:spPr>
        <p:txBody>
          <a:bodyPr vert="horz" lIns="0" tIns="0" rIns="0" bIns="0" rtlCol="0" anchor="b" anchorCtr="0">
            <a:noAutofit/>
          </a:bodyPr>
          <a:lstStyle>
            <a:lvl1pPr algn="l" defTabSz="754380" rtl="0" eaLnBrk="1" latinLnBrk="0" hangingPunct="1">
              <a:lnSpc>
                <a:spcPct val="85000"/>
              </a:lnSpc>
              <a:spcBef>
                <a:spcPct val="0"/>
              </a:spcBef>
              <a:buNone/>
              <a:defRPr sz="2310" b="1" i="0" u="none" kern="1200" cap="none" spc="-83" baseline="0">
                <a:solidFill>
                  <a:schemeClr val="tx1"/>
                </a:solidFill>
                <a:latin typeface="+mn-lt"/>
                <a:ea typeface="Bebas Neue" charset="0"/>
                <a:cs typeface="Chronicle Display Black"/>
              </a:defRPr>
            </a:lvl1pPr>
          </a:lstStyle>
          <a:p>
            <a:pPr>
              <a:defRPr/>
            </a:pPr>
            <a:r>
              <a:rPr lang="en-US" sz="2500" b="0" dirty="0">
                <a:solidFill>
                  <a:srgbClr val="000000"/>
                </a:solidFill>
                <a:ea typeface="Open Sans" panose="020B0606030504020204" pitchFamily="34" charset="0"/>
                <a:cs typeface="Open Sans" panose="020B0606030504020204" pitchFamily="34" charset="0"/>
              </a:rPr>
              <a:t>STATE HUMAN SERVICES AGENCY RECOMMENDATIONS</a:t>
            </a:r>
          </a:p>
          <a:p>
            <a:pPr>
              <a:defRPr/>
            </a:pPr>
            <a:r>
              <a:rPr lang="en-US" sz="2500" b="0" dirty="0">
                <a:solidFill>
                  <a:srgbClr val="CC3300">
                    <a:lumMod val="60000"/>
                    <a:lumOff val="40000"/>
                  </a:srgbClr>
                </a:solidFill>
                <a:ea typeface="Open Sans" panose="020B0606030504020204" pitchFamily="34" charset="0"/>
                <a:cs typeface="Open Sans" panose="020B0606030504020204" pitchFamily="34" charset="0"/>
              </a:rPr>
              <a:t>DATA INTEROPERABILITY </a:t>
            </a:r>
          </a:p>
        </p:txBody>
      </p:sp>
    </p:spTree>
    <p:extLst>
      <p:ext uri="{BB962C8B-B14F-4D97-AF65-F5344CB8AC3E}">
        <p14:creationId xmlns:p14="http://schemas.microsoft.com/office/powerpoint/2010/main" val="228294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Interoperability </a:t>
            </a:r>
            <a:endParaRPr lang="en-US" dirty="0"/>
          </a:p>
        </p:txBody>
      </p:sp>
      <p:graphicFrame>
        <p:nvGraphicFramePr>
          <p:cNvPr id="6" name="Content Placeholder 5"/>
          <p:cNvGraphicFramePr>
            <a:graphicFrameLocks noGrp="1"/>
          </p:cNvGraphicFramePr>
          <p:nvPr>
            <p:ph idx="1"/>
            <p:extLst/>
          </p:nvPr>
        </p:nvGraphicFramePr>
        <p:xfrm>
          <a:off x="3744522" y="4038017"/>
          <a:ext cx="1856395" cy="115804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99335" y="4301176"/>
            <a:ext cx="1543051" cy="652246"/>
          </a:xfrm>
          <a:prstGeom prst="rect">
            <a:avLst/>
          </a:prstGeom>
          <a:noFill/>
        </p:spPr>
        <p:txBody>
          <a:bodyPr wrap="square" lIns="82021" tIns="41010" rIns="82021" bIns="41010" rtlCol="0">
            <a:spAutoFit/>
          </a:bodyPr>
          <a:lstStyle/>
          <a:p>
            <a:pPr algn="ctr" defTabSz="819815"/>
            <a:r>
              <a:rPr lang="en-US" sz="3700" dirty="0">
                <a:solidFill>
                  <a:prstClr val="black"/>
                </a:solidFill>
              </a:rPr>
              <a:t>82</a:t>
            </a:r>
          </a:p>
        </p:txBody>
      </p:sp>
      <p:sp>
        <p:nvSpPr>
          <p:cNvPr id="8" name="TextBox 7"/>
          <p:cNvSpPr txBox="1"/>
          <p:nvPr/>
        </p:nvSpPr>
        <p:spPr>
          <a:xfrm>
            <a:off x="1100238" y="4209182"/>
            <a:ext cx="2893825" cy="1052356"/>
          </a:xfrm>
          <a:prstGeom prst="rect">
            <a:avLst/>
          </a:prstGeom>
          <a:noFill/>
        </p:spPr>
        <p:txBody>
          <a:bodyPr wrap="square" lIns="82021" tIns="41010" rIns="82021" bIns="41010" rtlCol="0">
            <a:spAutoFit/>
          </a:bodyPr>
          <a:lstStyle/>
          <a:p>
            <a:pPr defTabSz="819815"/>
            <a:r>
              <a:rPr lang="en-US" sz="2100" b="1" dirty="0">
                <a:solidFill>
                  <a:srgbClr val="0070C0"/>
                </a:solidFill>
              </a:rPr>
              <a:t>Improving Data </a:t>
            </a:r>
          </a:p>
          <a:p>
            <a:pPr defTabSz="819815"/>
            <a:r>
              <a:rPr lang="en-US" sz="2100" b="1" dirty="0">
                <a:solidFill>
                  <a:srgbClr val="0070C0"/>
                </a:solidFill>
              </a:rPr>
              <a:t>Systems’ Interoperability</a:t>
            </a:r>
          </a:p>
        </p:txBody>
      </p:sp>
      <p:graphicFrame>
        <p:nvGraphicFramePr>
          <p:cNvPr id="9" name="Content Placeholder 5"/>
          <p:cNvGraphicFramePr>
            <a:graphicFrameLocks/>
          </p:cNvGraphicFramePr>
          <p:nvPr>
            <p:extLst/>
          </p:nvPr>
        </p:nvGraphicFramePr>
        <p:xfrm>
          <a:off x="3712888" y="2783348"/>
          <a:ext cx="1919665" cy="1188567"/>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903445" y="3063966"/>
            <a:ext cx="1543051" cy="652246"/>
          </a:xfrm>
          <a:prstGeom prst="rect">
            <a:avLst/>
          </a:prstGeom>
          <a:noFill/>
        </p:spPr>
        <p:txBody>
          <a:bodyPr wrap="square" lIns="82021" tIns="41010" rIns="82021" bIns="41010" rtlCol="0">
            <a:spAutoFit/>
          </a:bodyPr>
          <a:lstStyle/>
          <a:p>
            <a:pPr algn="ctr" defTabSz="819815"/>
            <a:r>
              <a:rPr lang="en-US" sz="3700" dirty="0">
                <a:solidFill>
                  <a:prstClr val="black"/>
                </a:solidFill>
              </a:rPr>
              <a:t>82</a:t>
            </a:r>
          </a:p>
        </p:txBody>
      </p:sp>
      <p:sp>
        <p:nvSpPr>
          <p:cNvPr id="11" name="TextBox 10"/>
          <p:cNvSpPr txBox="1"/>
          <p:nvPr/>
        </p:nvSpPr>
        <p:spPr>
          <a:xfrm>
            <a:off x="1100237" y="2826696"/>
            <a:ext cx="2640836" cy="1052356"/>
          </a:xfrm>
          <a:prstGeom prst="rect">
            <a:avLst/>
          </a:prstGeom>
          <a:noFill/>
        </p:spPr>
        <p:txBody>
          <a:bodyPr wrap="square" lIns="82021" tIns="41010" rIns="82021" bIns="41010" rtlCol="0">
            <a:spAutoFit/>
          </a:bodyPr>
          <a:lstStyle/>
          <a:p>
            <a:pPr defTabSz="819815"/>
            <a:r>
              <a:rPr lang="en-US" sz="2100" b="1" dirty="0">
                <a:solidFill>
                  <a:srgbClr val="0070C0"/>
                </a:solidFill>
              </a:rPr>
              <a:t>Improving Agency Performance Management Systems</a:t>
            </a:r>
          </a:p>
        </p:txBody>
      </p:sp>
      <p:sp>
        <p:nvSpPr>
          <p:cNvPr id="3" name="TextBox 2"/>
          <p:cNvSpPr txBox="1"/>
          <p:nvPr/>
        </p:nvSpPr>
        <p:spPr>
          <a:xfrm>
            <a:off x="2949824" y="1904893"/>
            <a:ext cx="3244361" cy="417535"/>
          </a:xfrm>
          <a:prstGeom prst="rect">
            <a:avLst/>
          </a:prstGeom>
          <a:noFill/>
        </p:spPr>
        <p:txBody>
          <a:bodyPr wrap="square" lIns="82021" tIns="41010" rIns="82021" bIns="41010" rtlCol="0">
            <a:spAutoFit/>
          </a:bodyPr>
          <a:lstStyle/>
          <a:p>
            <a:pPr algn="ctr" defTabSz="819815"/>
            <a:r>
              <a:rPr lang="en-US" sz="2200" dirty="0">
                <a:solidFill>
                  <a:prstClr val="black"/>
                </a:solidFill>
              </a:rPr>
              <a:t>(Scale = 1 to 100)</a:t>
            </a:r>
          </a:p>
        </p:txBody>
      </p:sp>
      <p:graphicFrame>
        <p:nvGraphicFramePr>
          <p:cNvPr id="14" name="Content Placeholder 5"/>
          <p:cNvGraphicFramePr>
            <a:graphicFrameLocks/>
          </p:cNvGraphicFramePr>
          <p:nvPr>
            <p:extLst/>
          </p:nvPr>
        </p:nvGraphicFramePr>
        <p:xfrm>
          <a:off x="5852233" y="2803437"/>
          <a:ext cx="1860250" cy="116044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010835" y="3069994"/>
            <a:ext cx="1543051" cy="652246"/>
          </a:xfrm>
          <a:prstGeom prst="rect">
            <a:avLst/>
          </a:prstGeom>
          <a:noFill/>
        </p:spPr>
        <p:txBody>
          <a:bodyPr wrap="square" lIns="82021" tIns="41010" rIns="82021" bIns="41010" rtlCol="0">
            <a:spAutoFit/>
          </a:bodyPr>
          <a:lstStyle/>
          <a:p>
            <a:pPr algn="ctr" defTabSz="819815"/>
            <a:r>
              <a:rPr lang="en-US" sz="3700" dirty="0">
                <a:solidFill>
                  <a:prstClr val="black"/>
                </a:solidFill>
              </a:rPr>
              <a:t>71</a:t>
            </a:r>
          </a:p>
        </p:txBody>
      </p:sp>
      <p:graphicFrame>
        <p:nvGraphicFramePr>
          <p:cNvPr id="23" name="Content Placeholder 5"/>
          <p:cNvGraphicFramePr>
            <a:graphicFrameLocks/>
          </p:cNvGraphicFramePr>
          <p:nvPr>
            <p:extLst/>
          </p:nvPr>
        </p:nvGraphicFramePr>
        <p:xfrm>
          <a:off x="5844866" y="4031077"/>
          <a:ext cx="1876157" cy="1152924"/>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p:cNvSpPr txBox="1"/>
          <p:nvPr/>
        </p:nvSpPr>
        <p:spPr>
          <a:xfrm>
            <a:off x="6010835" y="4293874"/>
            <a:ext cx="1543051" cy="652246"/>
          </a:xfrm>
          <a:prstGeom prst="rect">
            <a:avLst/>
          </a:prstGeom>
          <a:noFill/>
        </p:spPr>
        <p:txBody>
          <a:bodyPr wrap="square" lIns="82021" tIns="41010" rIns="82021" bIns="41010" rtlCol="0">
            <a:spAutoFit/>
          </a:bodyPr>
          <a:lstStyle/>
          <a:p>
            <a:pPr algn="ctr" defTabSz="819815"/>
            <a:r>
              <a:rPr lang="en-US" sz="3700" dirty="0">
                <a:solidFill>
                  <a:prstClr val="black"/>
                </a:solidFill>
              </a:rPr>
              <a:t>71</a:t>
            </a:r>
          </a:p>
        </p:txBody>
      </p:sp>
      <p:sp>
        <p:nvSpPr>
          <p:cNvPr id="36" name="TextBox 35"/>
          <p:cNvSpPr txBox="1"/>
          <p:nvPr/>
        </p:nvSpPr>
        <p:spPr>
          <a:xfrm>
            <a:off x="5132801" y="3242806"/>
            <a:ext cx="988828" cy="282876"/>
          </a:xfrm>
          <a:prstGeom prst="rect">
            <a:avLst/>
          </a:prstGeom>
          <a:noFill/>
        </p:spPr>
        <p:txBody>
          <a:bodyPr wrap="square" lIns="82021" tIns="41010" rIns="82021" bIns="41010" rtlCol="0">
            <a:spAutoFit/>
          </a:bodyPr>
          <a:lstStyle/>
          <a:p>
            <a:pPr algn="ctr" defTabSz="819815"/>
            <a:r>
              <a:rPr lang="en-US" sz="1300" dirty="0">
                <a:solidFill>
                  <a:prstClr val="black"/>
                </a:solidFill>
              </a:rPr>
              <a:t>#4 Priority</a:t>
            </a:r>
          </a:p>
        </p:txBody>
      </p:sp>
      <p:sp>
        <p:nvSpPr>
          <p:cNvPr id="37" name="TextBox 36"/>
          <p:cNvSpPr txBox="1"/>
          <p:nvPr/>
        </p:nvSpPr>
        <p:spPr>
          <a:xfrm>
            <a:off x="5132801" y="4484298"/>
            <a:ext cx="988828" cy="282876"/>
          </a:xfrm>
          <a:prstGeom prst="rect">
            <a:avLst/>
          </a:prstGeom>
          <a:noFill/>
        </p:spPr>
        <p:txBody>
          <a:bodyPr wrap="square" lIns="82021" tIns="41010" rIns="82021" bIns="41010" rtlCol="0">
            <a:spAutoFit/>
          </a:bodyPr>
          <a:lstStyle/>
          <a:p>
            <a:pPr algn="ctr" defTabSz="819815"/>
            <a:r>
              <a:rPr lang="en-US" sz="1300" dirty="0">
                <a:solidFill>
                  <a:prstClr val="black"/>
                </a:solidFill>
              </a:rPr>
              <a:t>#5 Priority</a:t>
            </a:r>
          </a:p>
        </p:txBody>
      </p:sp>
      <p:sp>
        <p:nvSpPr>
          <p:cNvPr id="38" name="TextBox 37"/>
          <p:cNvSpPr txBox="1"/>
          <p:nvPr/>
        </p:nvSpPr>
        <p:spPr>
          <a:xfrm>
            <a:off x="7274523" y="3242806"/>
            <a:ext cx="988828" cy="282876"/>
          </a:xfrm>
          <a:prstGeom prst="rect">
            <a:avLst/>
          </a:prstGeom>
          <a:noFill/>
        </p:spPr>
        <p:txBody>
          <a:bodyPr wrap="square" lIns="82021" tIns="41010" rIns="82021" bIns="41010" rtlCol="0">
            <a:spAutoFit/>
          </a:bodyPr>
          <a:lstStyle/>
          <a:p>
            <a:pPr algn="ctr" defTabSz="819815"/>
            <a:r>
              <a:rPr lang="en-US" sz="1300" dirty="0">
                <a:solidFill>
                  <a:prstClr val="black"/>
                </a:solidFill>
              </a:rPr>
              <a:t>#7 Priority</a:t>
            </a:r>
          </a:p>
        </p:txBody>
      </p:sp>
      <p:sp>
        <p:nvSpPr>
          <p:cNvPr id="39" name="TextBox 38"/>
          <p:cNvSpPr txBox="1"/>
          <p:nvPr/>
        </p:nvSpPr>
        <p:spPr>
          <a:xfrm>
            <a:off x="7274523" y="4473111"/>
            <a:ext cx="988828" cy="282876"/>
          </a:xfrm>
          <a:prstGeom prst="rect">
            <a:avLst/>
          </a:prstGeom>
          <a:noFill/>
        </p:spPr>
        <p:txBody>
          <a:bodyPr wrap="square" lIns="82021" tIns="41010" rIns="82021" bIns="41010" rtlCol="0">
            <a:spAutoFit/>
          </a:bodyPr>
          <a:lstStyle/>
          <a:p>
            <a:pPr algn="ctr" defTabSz="819815"/>
            <a:r>
              <a:rPr lang="en-US" sz="1300" dirty="0">
                <a:solidFill>
                  <a:prstClr val="black"/>
                </a:solidFill>
              </a:rPr>
              <a:t>#8 Priority</a:t>
            </a:r>
          </a:p>
        </p:txBody>
      </p:sp>
      <p:cxnSp>
        <p:nvCxnSpPr>
          <p:cNvPr id="47" name="Straight Connector 46"/>
          <p:cNvCxnSpPr/>
          <p:nvPr/>
        </p:nvCxnSpPr>
        <p:spPr>
          <a:xfrm flipH="1" flipV="1">
            <a:off x="1049321" y="3969911"/>
            <a:ext cx="7409188" cy="27243"/>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18902" y="2473363"/>
            <a:ext cx="2024173" cy="282876"/>
          </a:xfrm>
          <a:prstGeom prst="rect">
            <a:avLst/>
          </a:prstGeom>
          <a:solidFill>
            <a:schemeClr val="accent1"/>
          </a:solidFill>
        </p:spPr>
        <p:txBody>
          <a:bodyPr wrap="square" lIns="82021" tIns="41010" rIns="82021" bIns="41010" rtlCol="0">
            <a:spAutoFit/>
          </a:bodyPr>
          <a:lstStyle/>
          <a:p>
            <a:pPr algn="ctr" defTabSz="819815"/>
            <a:r>
              <a:rPr lang="en-US" sz="1300" dirty="0">
                <a:solidFill>
                  <a:prstClr val="white"/>
                </a:solidFill>
              </a:rPr>
              <a:t>State Averages (n=50)</a:t>
            </a:r>
          </a:p>
        </p:txBody>
      </p:sp>
      <p:sp>
        <p:nvSpPr>
          <p:cNvPr id="27" name="TextBox 26"/>
          <p:cNvSpPr txBox="1"/>
          <p:nvPr/>
        </p:nvSpPr>
        <p:spPr>
          <a:xfrm>
            <a:off x="6156201" y="2468636"/>
            <a:ext cx="2058395" cy="282876"/>
          </a:xfrm>
          <a:prstGeom prst="rect">
            <a:avLst/>
          </a:prstGeom>
          <a:solidFill>
            <a:schemeClr val="accent6"/>
          </a:solidFill>
        </p:spPr>
        <p:txBody>
          <a:bodyPr wrap="square" lIns="82021" tIns="41010" rIns="82021" bIns="41010" rtlCol="0">
            <a:spAutoFit/>
          </a:bodyPr>
          <a:lstStyle/>
          <a:p>
            <a:pPr algn="ctr" defTabSz="819815"/>
            <a:r>
              <a:rPr lang="en-US" sz="1300" dirty="0">
                <a:solidFill>
                  <a:prstClr val="white"/>
                </a:solidFill>
              </a:rPr>
              <a:t>County Averages (n=65)</a:t>
            </a:r>
          </a:p>
        </p:txBody>
      </p:sp>
      <p:sp>
        <p:nvSpPr>
          <p:cNvPr id="28" name="TextBox 27"/>
          <p:cNvSpPr txBox="1"/>
          <p:nvPr/>
        </p:nvSpPr>
        <p:spPr>
          <a:xfrm>
            <a:off x="1100238" y="2466906"/>
            <a:ext cx="2805534" cy="282876"/>
          </a:xfrm>
          <a:prstGeom prst="rect">
            <a:avLst/>
          </a:prstGeom>
          <a:solidFill>
            <a:schemeClr val="bg1">
              <a:lumMod val="65000"/>
            </a:schemeClr>
          </a:solidFill>
        </p:spPr>
        <p:txBody>
          <a:bodyPr wrap="square" lIns="82021" tIns="41010" rIns="82021" bIns="41010" rtlCol="0">
            <a:spAutoFit/>
          </a:bodyPr>
          <a:lstStyle/>
          <a:p>
            <a:pPr algn="ctr" defTabSz="819815"/>
            <a:r>
              <a:rPr lang="en-US" sz="1300" dirty="0">
                <a:solidFill>
                  <a:prstClr val="white"/>
                </a:solidFill>
              </a:rPr>
              <a:t>Organizational Priority</a:t>
            </a:r>
          </a:p>
        </p:txBody>
      </p:sp>
    </p:spTree>
    <p:extLst>
      <p:ext uri="{BB962C8B-B14F-4D97-AF65-F5344CB8AC3E}">
        <p14:creationId xmlns:p14="http://schemas.microsoft.com/office/powerpoint/2010/main" val="1093625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5"/>
          <p:cNvGraphicFramePr>
            <a:graphicFrameLocks/>
          </p:cNvGraphicFramePr>
          <p:nvPr>
            <p:extLst/>
          </p:nvPr>
        </p:nvGraphicFramePr>
        <p:xfrm>
          <a:off x="6696907" y="4020059"/>
          <a:ext cx="1213455" cy="12335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328757"/>
            <a:ext cx="9144000" cy="798175"/>
          </a:xfrm>
        </p:spPr>
        <p:txBody>
          <a:bodyPr>
            <a:normAutofit fontScale="90000"/>
          </a:bodyPr>
          <a:lstStyle/>
          <a:p>
            <a:pPr algn="ctr"/>
            <a:r>
              <a:rPr lang="en-US" dirty="0" smtClean="0"/>
              <a:t>Data Challenges - Administering ACF Programs</a:t>
            </a:r>
            <a:br>
              <a:rPr lang="en-US" dirty="0" smtClean="0"/>
            </a:br>
            <a:r>
              <a:rPr lang="en-US" sz="2300" b="0" dirty="0"/>
              <a:t>% Indicating the Item is a “Major Challenge”</a:t>
            </a:r>
          </a:p>
        </p:txBody>
      </p:sp>
      <p:graphicFrame>
        <p:nvGraphicFramePr>
          <p:cNvPr id="6" name="Content Placeholder 5"/>
          <p:cNvGraphicFramePr>
            <a:graphicFrameLocks noGrp="1"/>
          </p:cNvGraphicFramePr>
          <p:nvPr>
            <p:ph idx="1"/>
            <p:extLst/>
          </p:nvPr>
        </p:nvGraphicFramePr>
        <p:xfrm>
          <a:off x="6696907" y="2790853"/>
          <a:ext cx="1213455" cy="123352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6751699" y="3113562"/>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42%</a:t>
            </a:r>
          </a:p>
        </p:txBody>
      </p:sp>
      <p:sp>
        <p:nvSpPr>
          <p:cNvPr id="9" name="TextBox 8"/>
          <p:cNvSpPr txBox="1"/>
          <p:nvPr/>
        </p:nvSpPr>
        <p:spPr>
          <a:xfrm>
            <a:off x="6739670" y="4338931"/>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42%</a:t>
            </a:r>
          </a:p>
        </p:txBody>
      </p:sp>
      <p:graphicFrame>
        <p:nvGraphicFramePr>
          <p:cNvPr id="12" name="Content Placeholder 5"/>
          <p:cNvGraphicFramePr>
            <a:graphicFrameLocks/>
          </p:cNvGraphicFramePr>
          <p:nvPr>
            <p:extLst/>
          </p:nvPr>
        </p:nvGraphicFramePr>
        <p:xfrm>
          <a:off x="5061796" y="4020059"/>
          <a:ext cx="1213455" cy="12335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ontent Placeholder 5"/>
          <p:cNvGraphicFramePr>
            <a:graphicFrameLocks/>
          </p:cNvGraphicFramePr>
          <p:nvPr>
            <p:extLst/>
          </p:nvPr>
        </p:nvGraphicFramePr>
        <p:xfrm>
          <a:off x="5061796" y="2790853"/>
          <a:ext cx="1213455" cy="123352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5104579" y="3097076"/>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36%</a:t>
            </a:r>
          </a:p>
        </p:txBody>
      </p:sp>
      <p:sp>
        <p:nvSpPr>
          <p:cNvPr id="15" name="TextBox 14"/>
          <p:cNvSpPr txBox="1"/>
          <p:nvPr/>
        </p:nvSpPr>
        <p:spPr>
          <a:xfrm>
            <a:off x="5085579" y="4338999"/>
            <a:ext cx="1189672" cy="652246"/>
          </a:xfrm>
          <a:prstGeom prst="rect">
            <a:avLst/>
          </a:prstGeom>
          <a:noFill/>
        </p:spPr>
        <p:txBody>
          <a:bodyPr wrap="square" lIns="82021" tIns="41010" rIns="82021" bIns="41010" rtlCol="0">
            <a:spAutoFit/>
          </a:bodyPr>
          <a:lstStyle/>
          <a:p>
            <a:pPr algn="ctr" defTabSz="819815"/>
            <a:r>
              <a:rPr lang="en-US" sz="3700" b="1" dirty="0">
                <a:ln w="12700">
                  <a:solidFill>
                    <a:prstClr val="black"/>
                  </a:solidFill>
                </a:ln>
                <a:solidFill>
                  <a:prstClr val="white"/>
                </a:solidFill>
                <a:effectLst>
                  <a:outerShdw blurRad="50800" dist="38100" dir="2700000" algn="tl" rotWithShape="0">
                    <a:prstClr val="black">
                      <a:alpha val="40000"/>
                    </a:prstClr>
                  </a:outerShdw>
                </a:effectLst>
              </a:rPr>
              <a:t>36%</a:t>
            </a:r>
          </a:p>
        </p:txBody>
      </p:sp>
      <p:sp>
        <p:nvSpPr>
          <p:cNvPr id="16" name="TextBox 15"/>
          <p:cNvSpPr txBox="1"/>
          <p:nvPr/>
        </p:nvSpPr>
        <p:spPr>
          <a:xfrm>
            <a:off x="4883908" y="2270010"/>
            <a:ext cx="1569232" cy="482931"/>
          </a:xfrm>
          <a:prstGeom prst="rect">
            <a:avLst/>
          </a:prstGeom>
          <a:solidFill>
            <a:schemeClr val="accent1"/>
          </a:solidFill>
          <a:ln>
            <a:noFill/>
          </a:ln>
        </p:spPr>
        <p:txBody>
          <a:bodyPr wrap="square" lIns="82021" tIns="41010" rIns="82021" bIns="41010" rtlCol="0">
            <a:spAutoFit/>
          </a:bodyPr>
          <a:lstStyle/>
          <a:p>
            <a:pPr algn="ctr" defTabSz="819815"/>
            <a:r>
              <a:rPr lang="en-US" sz="1300" dirty="0">
                <a:solidFill>
                  <a:prstClr val="white"/>
                </a:solidFill>
              </a:rPr>
              <a:t>State Survey</a:t>
            </a:r>
          </a:p>
          <a:p>
            <a:pPr algn="ctr" defTabSz="819815"/>
            <a:r>
              <a:rPr lang="en-US" sz="1300" dirty="0">
                <a:solidFill>
                  <a:prstClr val="white"/>
                </a:solidFill>
              </a:rPr>
              <a:t>(n=50)</a:t>
            </a:r>
          </a:p>
        </p:txBody>
      </p:sp>
      <p:sp>
        <p:nvSpPr>
          <p:cNvPr id="17" name="TextBox 16"/>
          <p:cNvSpPr txBox="1"/>
          <p:nvPr/>
        </p:nvSpPr>
        <p:spPr>
          <a:xfrm>
            <a:off x="6488619" y="2270010"/>
            <a:ext cx="1569232" cy="482931"/>
          </a:xfrm>
          <a:prstGeom prst="rect">
            <a:avLst/>
          </a:prstGeom>
          <a:solidFill>
            <a:schemeClr val="accent6"/>
          </a:solidFill>
          <a:ln>
            <a:noFill/>
          </a:ln>
        </p:spPr>
        <p:txBody>
          <a:bodyPr wrap="square" lIns="82021" tIns="41010" rIns="82021" bIns="41010" rtlCol="0">
            <a:spAutoFit/>
          </a:bodyPr>
          <a:lstStyle/>
          <a:p>
            <a:pPr algn="ctr" defTabSz="819815"/>
            <a:r>
              <a:rPr lang="en-US" sz="1300" dirty="0">
                <a:solidFill>
                  <a:prstClr val="white"/>
                </a:solidFill>
              </a:rPr>
              <a:t>County Survey</a:t>
            </a:r>
          </a:p>
          <a:p>
            <a:pPr algn="ctr" defTabSz="819815"/>
            <a:r>
              <a:rPr lang="en-US" sz="1300" dirty="0">
                <a:solidFill>
                  <a:prstClr val="white"/>
                </a:solidFill>
              </a:rPr>
              <a:t>(n=64)</a:t>
            </a:r>
          </a:p>
        </p:txBody>
      </p:sp>
      <p:cxnSp>
        <p:nvCxnSpPr>
          <p:cNvPr id="18" name="Straight Connector 17"/>
          <p:cNvCxnSpPr/>
          <p:nvPr/>
        </p:nvCxnSpPr>
        <p:spPr>
          <a:xfrm flipH="1">
            <a:off x="836433" y="4029268"/>
            <a:ext cx="7348284"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04060" y="2262965"/>
            <a:ext cx="3828040" cy="482931"/>
          </a:xfrm>
          <a:prstGeom prst="rect">
            <a:avLst/>
          </a:prstGeom>
          <a:solidFill>
            <a:schemeClr val="bg1">
              <a:lumMod val="65000"/>
            </a:schemeClr>
          </a:solidFill>
          <a:ln>
            <a:noFill/>
          </a:ln>
        </p:spPr>
        <p:txBody>
          <a:bodyPr wrap="square" lIns="82021" tIns="41010" rIns="82021" bIns="41010">
            <a:spAutoFit/>
          </a:bodyPr>
          <a:lstStyle/>
          <a:p>
            <a:pPr algn="ctr" defTabSz="819815"/>
            <a:r>
              <a:rPr lang="en-US" sz="1300" dirty="0">
                <a:solidFill>
                  <a:prstClr val="white"/>
                </a:solidFill>
              </a:rPr>
              <a:t>Challenges Faced in Effectively Serving </a:t>
            </a:r>
          </a:p>
          <a:p>
            <a:pPr algn="ctr" defTabSz="819815"/>
            <a:r>
              <a:rPr lang="en-US" sz="1300" dirty="0">
                <a:solidFill>
                  <a:prstClr val="white"/>
                </a:solidFill>
              </a:rPr>
              <a:t>Children and Families</a:t>
            </a:r>
          </a:p>
        </p:txBody>
      </p:sp>
      <p:sp>
        <p:nvSpPr>
          <p:cNvPr id="19" name="TextBox 18"/>
          <p:cNvSpPr txBox="1"/>
          <p:nvPr/>
        </p:nvSpPr>
        <p:spPr>
          <a:xfrm>
            <a:off x="982242" y="2869485"/>
            <a:ext cx="3828040" cy="1052356"/>
          </a:xfrm>
          <a:prstGeom prst="rect">
            <a:avLst/>
          </a:prstGeom>
          <a:noFill/>
        </p:spPr>
        <p:txBody>
          <a:bodyPr wrap="square" lIns="82021" tIns="41010" rIns="82021" bIns="41010" rtlCol="0">
            <a:spAutoFit/>
          </a:bodyPr>
          <a:lstStyle/>
          <a:p>
            <a:pPr defTabSz="819815"/>
            <a:r>
              <a:rPr lang="en-US" sz="2100" b="1" dirty="0">
                <a:solidFill>
                  <a:srgbClr val="0070C0"/>
                </a:solidFill>
              </a:rPr>
              <a:t>Guidance on Privacy / Confidentiality Requirements for Sharing Administrative Data</a:t>
            </a:r>
            <a:endParaRPr lang="en-US" sz="2100" b="1" i="1" dirty="0">
              <a:solidFill>
                <a:srgbClr val="0070C0"/>
              </a:solidFill>
            </a:endParaRPr>
          </a:p>
        </p:txBody>
      </p:sp>
      <p:sp>
        <p:nvSpPr>
          <p:cNvPr id="20" name="TextBox 19"/>
          <p:cNvSpPr txBox="1"/>
          <p:nvPr/>
        </p:nvSpPr>
        <p:spPr>
          <a:xfrm>
            <a:off x="982242" y="4146168"/>
            <a:ext cx="3828040" cy="1052356"/>
          </a:xfrm>
          <a:prstGeom prst="rect">
            <a:avLst/>
          </a:prstGeom>
          <a:noFill/>
        </p:spPr>
        <p:txBody>
          <a:bodyPr wrap="square" lIns="82021" tIns="41010" rIns="82021" bIns="41010" rtlCol="0">
            <a:spAutoFit/>
          </a:bodyPr>
          <a:lstStyle/>
          <a:p>
            <a:pPr defTabSz="819815"/>
            <a:r>
              <a:rPr lang="en-US" sz="2100" b="1" dirty="0">
                <a:solidFill>
                  <a:srgbClr val="0070C0"/>
                </a:solidFill>
              </a:rPr>
              <a:t>Sufficient Technical Resources to Use Data to Meet Program Objectives</a:t>
            </a:r>
            <a:endParaRPr lang="en-US" sz="2100" b="1" i="1" dirty="0">
              <a:solidFill>
                <a:srgbClr val="0070C0"/>
              </a:solidFill>
            </a:endParaRPr>
          </a:p>
        </p:txBody>
      </p:sp>
    </p:spTree>
    <p:extLst>
      <p:ext uri="{BB962C8B-B14F-4D97-AF65-F5344CB8AC3E}">
        <p14:creationId xmlns:p14="http://schemas.microsoft.com/office/powerpoint/2010/main" val="448588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17919" y="4358605"/>
            <a:ext cx="2532466" cy="4200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300"/>
          </a:p>
        </p:txBody>
      </p:sp>
      <p:sp>
        <p:nvSpPr>
          <p:cNvPr id="7" name="Rectangle 6"/>
          <p:cNvSpPr/>
          <p:nvPr/>
        </p:nvSpPr>
        <p:spPr>
          <a:xfrm>
            <a:off x="3755060" y="4353283"/>
            <a:ext cx="2665806" cy="42537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300"/>
          </a:p>
        </p:txBody>
      </p:sp>
      <p:sp>
        <p:nvSpPr>
          <p:cNvPr id="2" name="Title 1"/>
          <p:cNvSpPr>
            <a:spLocks noGrp="1"/>
          </p:cNvSpPr>
          <p:nvPr>
            <p:ph type="title"/>
          </p:nvPr>
        </p:nvSpPr>
        <p:spPr/>
        <p:txBody>
          <a:bodyPr/>
          <a:lstStyle/>
          <a:p>
            <a:r>
              <a:rPr lang="en-US" dirty="0" smtClean="0"/>
              <a:t>Ability to Align Data/Data Systems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70312329"/>
              </p:ext>
            </p:extLst>
          </p:nvPr>
        </p:nvGraphicFramePr>
        <p:xfrm>
          <a:off x="859937" y="1516273"/>
          <a:ext cx="7699655" cy="326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4778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Times New Roman" panose="02020603050405020304" pitchFamily="18" charset="0"/>
                <a:cs typeface="Times New Roman" panose="02020603050405020304" pitchFamily="18" charset="0"/>
              </a:rPr>
              <a:t>National Academy of Public</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Administration: Who We Are</a:t>
            </a:r>
            <a:endParaRPr lang="en-US" sz="3200"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28650" y="2075107"/>
            <a:ext cx="7886700" cy="4521636"/>
          </a:xfrm>
        </p:spPr>
        <p:txBody>
          <a:bodyPr>
            <a:noAutofit/>
          </a:bodyPr>
          <a:lstStyle/>
          <a:p>
            <a:r>
              <a:rPr lang="en-US" sz="1800" dirty="0" smtClean="0">
                <a:latin typeface="Times New Roman" panose="02020603050405020304" pitchFamily="18" charset="0"/>
                <a:cs typeface="Times New Roman" panose="02020603050405020304" pitchFamily="18" charset="0"/>
              </a:rPr>
              <a:t>An independent, non-profit, and non-partisan organization assisting government leaders in building efficient, accountable, and transparent organizations.</a:t>
            </a:r>
          </a:p>
          <a:p>
            <a:pPr marL="457200" lvl="1" indent="0">
              <a:buNone/>
            </a:pPr>
            <a:endParaRPr lang="en-US" sz="14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Diverse practice areas include:</a:t>
            </a:r>
          </a:p>
          <a:p>
            <a:pPr lvl="1"/>
            <a:r>
              <a:rPr lang="en-US" sz="1800" dirty="0" smtClean="0">
                <a:latin typeface="Times New Roman" panose="02020603050405020304" pitchFamily="18" charset="0"/>
                <a:cs typeface="Times New Roman" panose="02020603050405020304" pitchFamily="18" charset="0"/>
              </a:rPr>
              <a:t>Organizational Assessment and Design</a:t>
            </a:r>
          </a:p>
          <a:p>
            <a:pPr lvl="1"/>
            <a:r>
              <a:rPr lang="en-US" sz="1800" dirty="0" smtClean="0">
                <a:latin typeface="Times New Roman" panose="02020603050405020304" pitchFamily="18" charset="0"/>
                <a:cs typeface="Times New Roman" panose="02020603050405020304" pitchFamily="18" charset="0"/>
              </a:rPr>
              <a:t>Strategy Development and Implementation</a:t>
            </a:r>
          </a:p>
          <a:p>
            <a:pPr lvl="1"/>
            <a:r>
              <a:rPr lang="en-US" sz="1800" dirty="0" smtClean="0">
                <a:latin typeface="Times New Roman" panose="02020603050405020304" pitchFamily="18" charset="0"/>
                <a:cs typeface="Times New Roman" panose="02020603050405020304" pitchFamily="18" charset="0"/>
              </a:rPr>
              <a:t>Program Evaluation and Performance Measurement</a:t>
            </a:r>
          </a:p>
          <a:p>
            <a:pPr lvl="1"/>
            <a:r>
              <a:rPr lang="en-US" sz="1800" dirty="0" smtClean="0">
                <a:latin typeface="Times New Roman" panose="02020603050405020304" pitchFamily="18" charset="0"/>
                <a:cs typeface="Times New Roman" panose="02020603050405020304" pitchFamily="18" charset="0"/>
              </a:rPr>
              <a:t>Business Process Transformation</a:t>
            </a:r>
          </a:p>
          <a:p>
            <a:pPr lvl="1"/>
            <a:r>
              <a:rPr lang="en-US" sz="1800" dirty="0" smtClean="0">
                <a:latin typeface="Times New Roman" panose="02020603050405020304" pitchFamily="18" charset="0"/>
                <a:cs typeface="Times New Roman" panose="02020603050405020304" pitchFamily="18" charset="0"/>
              </a:rPr>
              <a:t>Change Management</a:t>
            </a:r>
          </a:p>
          <a:p>
            <a:pPr lvl="1"/>
            <a:r>
              <a:rPr lang="en-US" sz="1800" dirty="0" smtClean="0">
                <a:latin typeface="Times New Roman" panose="02020603050405020304" pitchFamily="18" charset="0"/>
                <a:cs typeface="Times New Roman" panose="02020603050405020304" pitchFamily="18" charset="0"/>
              </a:rPr>
              <a:t>Stakeholder Outreach and Collaboration.</a:t>
            </a:r>
          </a:p>
        </p:txBody>
      </p:sp>
      <p:sp>
        <p:nvSpPr>
          <p:cNvPr id="3" name="Slide Number Placeholder 2"/>
          <p:cNvSpPr>
            <a:spLocks noGrp="1"/>
          </p:cNvSpPr>
          <p:nvPr>
            <p:ph type="sldNum" sz="quarter" idx="12"/>
          </p:nvPr>
        </p:nvSpPr>
        <p:spPr/>
        <p:txBody>
          <a:bodyPr/>
          <a:lstStyle/>
          <a:p>
            <a:fld id="{AF900948-D37D-4C41-BC43-17AFB8E493D4}" type="slidenum">
              <a:rPr lang="en-US" smtClean="0"/>
              <a:t>3</a:t>
            </a:fld>
            <a:endParaRPr lang="en-US" dirty="0"/>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18" y="162492"/>
            <a:ext cx="1643743" cy="1643743"/>
          </a:xfrm>
          <a:prstGeom prst="rect">
            <a:avLst/>
          </a:prstGeom>
        </p:spPr>
      </p:pic>
      <p:sp>
        <p:nvSpPr>
          <p:cNvPr id="5" name="Rectangle 4"/>
          <p:cNvSpPr/>
          <p:nvPr/>
        </p:nvSpPr>
        <p:spPr>
          <a:xfrm>
            <a:off x="2139806" y="6496785"/>
            <a:ext cx="3788229" cy="27699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For more information on </a:t>
            </a:r>
            <a:r>
              <a:rPr lang="en-US" sz="1200" dirty="0" smtClean="0">
                <a:latin typeface="Times New Roman" panose="02020603050405020304" pitchFamily="18" charset="0"/>
                <a:cs typeface="Times New Roman" panose="02020603050405020304" pitchFamily="18" charset="0"/>
              </a:rPr>
              <a:t>NAPA </a:t>
            </a:r>
            <a:r>
              <a:rPr lang="en-US" sz="1200" dirty="0">
                <a:latin typeface="Times New Roman" panose="02020603050405020304" pitchFamily="18" charset="0"/>
                <a:cs typeface="Times New Roman" panose="02020603050405020304" pitchFamily="18" charset="0"/>
              </a:rPr>
              <a:t>visit www.napawash.org</a:t>
            </a:r>
          </a:p>
        </p:txBody>
      </p:sp>
    </p:spTree>
    <p:extLst>
      <p:ext uri="{BB962C8B-B14F-4D97-AF65-F5344CB8AC3E}">
        <p14:creationId xmlns:p14="http://schemas.microsoft.com/office/powerpoint/2010/main" val="4137957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Federal Agencies</a:t>
            </a:r>
            <a:endParaRPr lang="en-US" dirty="0"/>
          </a:p>
        </p:txBody>
      </p:sp>
      <p:sp>
        <p:nvSpPr>
          <p:cNvPr id="4" name="Rectangle 3"/>
          <p:cNvSpPr/>
          <p:nvPr/>
        </p:nvSpPr>
        <p:spPr>
          <a:xfrm>
            <a:off x="386972" y="1557787"/>
            <a:ext cx="7839762" cy="5154761"/>
          </a:xfrm>
          <a:prstGeom prst="rect">
            <a:avLst/>
          </a:prstGeom>
        </p:spPr>
        <p:txBody>
          <a:bodyPr wrap="square" lIns="82058" tIns="41029" rIns="82058" bIns="41029">
            <a:spAutoFit/>
          </a:bodyPr>
          <a:lstStyle/>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Use of standardized data use agreements and waivers which are applicable across multiple programs and platforms rather than only a limited number of programs or platforms.</a:t>
            </a:r>
          </a:p>
          <a:p>
            <a:pPr algn="just">
              <a:lnSpc>
                <a:spcPct val="107000"/>
              </a:lnSpc>
              <a:buClr>
                <a:srgbClr val="000000"/>
              </a:buCl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Synthesis of guidelines on legally appropriate and departmentally approved methods for conducting data sharing across departments, agencies, public, and private groups.</a:t>
            </a:r>
          </a:p>
          <a:p>
            <a:pPr algn="just">
              <a:lnSpc>
                <a:spcPct val="107000"/>
              </a:lnSpc>
              <a:buClr>
                <a:srgbClr val="000000"/>
              </a:buCl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Unification of data sharing regulations across Departments (e.g. CMS, ACF, USDA-FNS, ED).</a:t>
            </a:r>
          </a:p>
          <a:p>
            <a:pPr algn="just">
              <a:lnSpc>
                <a:spcPct val="107000"/>
              </a:lnSpc>
              <a:buClr>
                <a:srgbClr val="000000"/>
              </a:buCl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Alignment of data and reporting requirements across departments avoid duplication of reporting effort and reduction of administrative burden.</a:t>
            </a:r>
          </a:p>
        </p:txBody>
      </p:sp>
    </p:spTree>
    <p:extLst>
      <p:ext uri="{BB962C8B-B14F-4D97-AF65-F5344CB8AC3E}">
        <p14:creationId xmlns:p14="http://schemas.microsoft.com/office/powerpoint/2010/main" val="2514818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Federal Agencies</a:t>
            </a:r>
            <a:endParaRPr lang="en-US" dirty="0"/>
          </a:p>
        </p:txBody>
      </p:sp>
      <p:sp>
        <p:nvSpPr>
          <p:cNvPr id="4" name="Rectangle 3"/>
          <p:cNvSpPr/>
          <p:nvPr/>
        </p:nvSpPr>
        <p:spPr>
          <a:xfrm>
            <a:off x="386972" y="1557786"/>
            <a:ext cx="7839762" cy="4430203"/>
          </a:xfrm>
          <a:prstGeom prst="rect">
            <a:avLst/>
          </a:prstGeom>
        </p:spPr>
        <p:txBody>
          <a:bodyPr wrap="square" lIns="82058" tIns="41029" rIns="82058" bIns="41029">
            <a:spAutoFit/>
          </a:bodyPr>
          <a:lstStyle/>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Large (national) data systems which address specific use cases and challenges identified by clients and stakeholders, tailored to federal requirements and regulations, which states and partners can utilize (e.g. data clearinghouses, software packages, or database solutions).</a:t>
            </a:r>
          </a:p>
          <a:p>
            <a:pPr algn="just">
              <a:lnSpc>
                <a:spcPct val="107000"/>
              </a:lnSpc>
              <a:buClr>
                <a:srgbClr val="000000"/>
              </a:buCl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Federal funding for data interoperability like the 90/10 funding and A-87 waiver opportunity provided by CMS and OMB.</a:t>
            </a:r>
          </a:p>
          <a:p>
            <a:pPr algn="just">
              <a:lnSpc>
                <a:spcPct val="107000"/>
              </a:lnSpc>
              <a:buClr>
                <a:srgbClr val="000000"/>
              </a:buClr>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07718" indent="-307718" algn="just">
              <a:lnSpc>
                <a:spcPct val="107000"/>
              </a:lnSpc>
              <a:buClr>
                <a:srgbClr val="000000"/>
              </a:buClr>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Data element “dictionaries” including sharing eligibility or use agreements, and broad crosswalks across multiple data systems.</a:t>
            </a:r>
          </a:p>
          <a:p>
            <a:pPr marL="307718" indent="-307718" algn="just">
              <a:lnSpc>
                <a:spcPct val="107000"/>
              </a:lnSpc>
              <a:buClr>
                <a:srgbClr val="000000"/>
              </a:buClr>
              <a:buFont typeface="Symbol" panose="05050102010706020507" pitchFamily="18" charset="2"/>
              <a:buChar char=""/>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548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83303-CFD1-4A9A-A73E-E2CBC776BA3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r="7939"/>
          <a:stretch/>
        </p:blipFill>
        <p:spPr>
          <a:xfrm>
            <a:off x="0" y="-69556"/>
            <a:ext cx="9144000" cy="6858000"/>
          </a:xfrm>
          <a:prstGeom prst="rect">
            <a:avLst/>
          </a:prstGeom>
        </p:spPr>
      </p:pic>
    </p:spTree>
    <p:extLst>
      <p:ext uri="{BB962C8B-B14F-4D97-AF65-F5344CB8AC3E}">
        <p14:creationId xmlns:p14="http://schemas.microsoft.com/office/powerpoint/2010/main" val="261226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17" y="2527416"/>
            <a:ext cx="7886700" cy="1325563"/>
          </a:xfrm>
        </p:spPr>
        <p:txBody>
          <a:bodyPr>
            <a:noAutofit/>
          </a:bodyPr>
          <a:lstStyle/>
          <a:p>
            <a:pPr algn="ctr"/>
            <a:r>
              <a:rPr lang="en-US" sz="3200" dirty="0">
                <a:latin typeface="Times New Roman" panose="02020603050405020304" pitchFamily="18" charset="0"/>
                <a:cs typeface="Times New Roman" panose="02020603050405020304" pitchFamily="18" charset="0"/>
              </a:rPr>
              <a:t>Duke </a:t>
            </a:r>
            <a:r>
              <a:rPr lang="en-US" sz="3200" dirty="0" smtClean="0">
                <a:latin typeface="Times New Roman" panose="02020603050405020304" pitchFamily="18" charset="0"/>
                <a:cs typeface="Times New Roman" panose="02020603050405020304" pitchFamily="18" charset="0"/>
              </a:rPr>
              <a:t>Storen</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Commissioner</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Virginia Department </a:t>
            </a:r>
            <a:r>
              <a:rPr lang="en-US" sz="3200" dirty="0">
                <a:latin typeface="Times New Roman" panose="02020603050405020304" pitchFamily="18" charset="0"/>
                <a:cs typeface="Times New Roman" panose="02020603050405020304" pitchFamily="18" charset="0"/>
              </a:rPr>
              <a:t>of Human Services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F900948-D37D-4C41-BC43-17AFB8E493D4}" type="slidenum">
              <a:rPr lang="en-US" smtClean="0">
                <a:solidFill>
                  <a:prstClr val="black">
                    <a:tint val="75000"/>
                  </a:prstClr>
                </a:solidFill>
                <a:latin typeface="Times New Roman" panose="02020603050405020304" pitchFamily="18" charset="0"/>
                <a:cs typeface="Times New Roman" panose="02020603050405020304" pitchFamily="18" charset="0"/>
              </a:rPr>
              <a:pPr/>
              <a:t>33</a:t>
            </a:fld>
            <a:endParaRPr lang="en-US" dirty="0">
              <a:solidFill>
                <a:prstClr val="black">
                  <a:tint val="75000"/>
                </a:prstClr>
              </a:solidFill>
              <a:latin typeface="Times New Roman" panose="02020603050405020304" pitchFamily="18" charset="0"/>
              <a:cs typeface="Times New Roman" panose="02020603050405020304" pitchFamily="18" charset="0"/>
            </a:endParaRPr>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902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142" y="3124200"/>
            <a:ext cx="9142858" cy="914400"/>
          </a:xfrm>
          <a:solidFill>
            <a:schemeClr val="accent6">
              <a:lumMod val="75000"/>
            </a:schemeClr>
          </a:solidFill>
        </p:spPr>
        <p:txBody>
          <a:bodyPr>
            <a:normAutofit fontScale="92500" lnSpcReduction="20000"/>
          </a:bodyPr>
          <a:lstStyle/>
          <a:p>
            <a:r>
              <a:rPr lang="en-US" b="1" dirty="0" smtClean="0"/>
              <a:t>National Academy of Public Administration</a:t>
            </a:r>
          </a:p>
          <a:p>
            <a:r>
              <a:rPr lang="en-US" b="1" dirty="0" smtClean="0"/>
              <a:t>Quarterly Grants Management Symposium</a:t>
            </a:r>
          </a:p>
        </p:txBody>
      </p:sp>
      <p:sp>
        <p:nvSpPr>
          <p:cNvPr id="10" name="Text Placeholder 9"/>
          <p:cNvSpPr>
            <a:spLocks noGrp="1"/>
          </p:cNvSpPr>
          <p:nvPr>
            <p:ph type="body" sz="quarter" idx="11"/>
          </p:nvPr>
        </p:nvSpPr>
        <p:spPr>
          <a:xfrm>
            <a:off x="1142" y="4419600"/>
            <a:ext cx="8990458" cy="1219200"/>
          </a:xfrm>
        </p:spPr>
        <p:txBody>
          <a:bodyPr>
            <a:noAutofit/>
          </a:bodyPr>
          <a:lstStyle/>
          <a:p>
            <a:r>
              <a:rPr lang="en-US" sz="3200" dirty="0" smtClean="0"/>
              <a:t>July 12, 2019</a:t>
            </a:r>
            <a:endParaRPr lang="en-US" sz="3200" dirty="0"/>
          </a:p>
        </p:txBody>
      </p:sp>
    </p:spTree>
    <p:extLst>
      <p:ext uri="{BB962C8B-B14F-4D97-AF65-F5344CB8AC3E}">
        <p14:creationId xmlns:p14="http://schemas.microsoft.com/office/powerpoint/2010/main" val="4106460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77500" lnSpcReduction="20000"/>
          </a:bodyPr>
          <a:lstStyle/>
          <a:p>
            <a:pPr algn="ctr"/>
            <a:r>
              <a:rPr lang="en-US" dirty="0"/>
              <a:t>Social Services </a:t>
            </a:r>
            <a:r>
              <a:rPr lang="en-US" dirty="0" smtClean="0"/>
              <a:t> System </a:t>
            </a:r>
            <a:r>
              <a:rPr lang="en-US" dirty="0"/>
              <a:t>Overview</a:t>
            </a:r>
          </a:p>
        </p:txBody>
      </p:sp>
      <p:sp>
        <p:nvSpPr>
          <p:cNvPr id="4" name="Content Placeholder 3"/>
          <p:cNvSpPr>
            <a:spLocks noGrp="1"/>
          </p:cNvSpPr>
          <p:nvPr>
            <p:ph type="body" sz="half" idx="2"/>
          </p:nvPr>
        </p:nvSpPr>
        <p:spPr>
          <a:xfrm>
            <a:off x="0" y="1295400"/>
            <a:ext cx="9372600" cy="5029200"/>
          </a:xfrm>
        </p:spPr>
        <p:txBody>
          <a:bodyPr>
            <a:normAutofit fontScale="92500" lnSpcReduction="10000"/>
          </a:bodyPr>
          <a:lstStyle/>
          <a:p>
            <a:r>
              <a:rPr lang="en-US" sz="2800" dirty="0"/>
              <a:t>State Supervised/Locally </a:t>
            </a:r>
            <a:r>
              <a:rPr lang="en-US" sz="2800" dirty="0" smtClean="0"/>
              <a:t>Administered </a:t>
            </a:r>
            <a:endParaRPr lang="en-US" sz="2800" dirty="0"/>
          </a:p>
          <a:p>
            <a:pPr lvl="1">
              <a:buFont typeface="Arial" panose="020B0604020202020204" pitchFamily="34" charset="0"/>
              <a:buChar char="•"/>
            </a:pPr>
            <a:r>
              <a:rPr lang="en-US" sz="2600" dirty="0"/>
              <a:t>120 local departments with 9,000 </a:t>
            </a:r>
            <a:r>
              <a:rPr lang="en-US" sz="2600" dirty="0" smtClean="0"/>
              <a:t>employees</a:t>
            </a:r>
          </a:p>
          <a:p>
            <a:pPr lvl="2"/>
            <a:r>
              <a:rPr lang="en-US" dirty="0" smtClean="0"/>
              <a:t>Child Welfare – CPS, Foster Care, Family Preservation</a:t>
            </a:r>
            <a:endParaRPr lang="en-US" dirty="0"/>
          </a:p>
          <a:p>
            <a:pPr lvl="2"/>
            <a:r>
              <a:rPr lang="en-US" dirty="0" smtClean="0"/>
              <a:t>SNAP, TANF, Child Care, Energy Assistance, Medicaid</a:t>
            </a:r>
          </a:p>
          <a:p>
            <a:pPr lvl="2"/>
            <a:r>
              <a:rPr lang="en-US" dirty="0" smtClean="0"/>
              <a:t>Workforce Services (SNAP, TANF, Maybe Medicaid, some WIOA) </a:t>
            </a:r>
          </a:p>
          <a:p>
            <a:pPr lvl="2"/>
            <a:r>
              <a:rPr lang="en-US" dirty="0" smtClean="0"/>
              <a:t>Local programs </a:t>
            </a:r>
            <a:endParaRPr lang="en-US" dirty="0"/>
          </a:p>
          <a:p>
            <a:r>
              <a:rPr lang="en-US" sz="2800" dirty="0"/>
              <a:t>3</a:t>
            </a:r>
            <a:r>
              <a:rPr lang="en-US" sz="2800" dirty="0" smtClean="0"/>
              <a:t>1 Community Action Agencies (Head Start, CSBG) </a:t>
            </a:r>
          </a:p>
          <a:p>
            <a:r>
              <a:rPr lang="en-US" sz="2800" dirty="0" smtClean="0"/>
              <a:t>State Administered Services</a:t>
            </a:r>
            <a:endParaRPr lang="en-US" sz="2800" dirty="0"/>
          </a:p>
          <a:p>
            <a:pPr lvl="1">
              <a:buFont typeface="Arial" panose="020B0604020202020204" pitchFamily="34" charset="0"/>
              <a:buChar char="•"/>
            </a:pPr>
            <a:r>
              <a:rPr lang="en-US" sz="2600" dirty="0" smtClean="0"/>
              <a:t>IV-D -- Child </a:t>
            </a:r>
            <a:r>
              <a:rPr lang="en-US" sz="2600" dirty="0"/>
              <a:t>Support </a:t>
            </a:r>
            <a:r>
              <a:rPr lang="en-US" sz="2600" dirty="0" smtClean="0"/>
              <a:t>Enforcement – 18 offices</a:t>
            </a:r>
            <a:endParaRPr lang="en-US" sz="2600" dirty="0"/>
          </a:p>
          <a:p>
            <a:pPr lvl="1">
              <a:buFont typeface="Arial" panose="020B0604020202020204" pitchFamily="34" charset="0"/>
              <a:buChar char="•"/>
            </a:pPr>
            <a:r>
              <a:rPr lang="en-US" sz="2600" dirty="0" smtClean="0"/>
              <a:t>CCDF -- Licensing – 7,000 facilities statewide and growing</a:t>
            </a:r>
          </a:p>
          <a:p>
            <a:pPr lvl="1">
              <a:buFont typeface="Arial" panose="020B0604020202020204" pitchFamily="34" charset="0"/>
              <a:buChar char="•"/>
            </a:pPr>
            <a:r>
              <a:rPr lang="en-US" sz="2600" dirty="0" smtClean="0"/>
              <a:t>CAPTA - CPS/APS Hotline, EITC Outreach, Financial Literacy </a:t>
            </a:r>
          </a:p>
          <a:p>
            <a:pPr lvl="1">
              <a:buFont typeface="Arial" panose="020B0604020202020204" pitchFamily="34" charset="0"/>
              <a:buChar char="•"/>
            </a:pPr>
            <a:r>
              <a:rPr lang="en-US" sz="2600" dirty="0" smtClean="0"/>
              <a:t>1650 employees</a:t>
            </a:r>
            <a:r>
              <a:rPr lang="en-US" sz="2600" dirty="0"/>
              <a:t> </a:t>
            </a:r>
            <a:r>
              <a:rPr lang="en-US" sz="2600" dirty="0" smtClean="0"/>
              <a:t>State Employees</a:t>
            </a:r>
            <a:endParaRPr lang="en-US" sz="2600" dirty="0"/>
          </a:p>
          <a:p>
            <a:endParaRPr lang="en-US" dirty="0"/>
          </a:p>
        </p:txBody>
      </p:sp>
    </p:spTree>
    <p:extLst>
      <p:ext uri="{BB962C8B-B14F-4D97-AF65-F5344CB8AC3E}">
        <p14:creationId xmlns:p14="http://schemas.microsoft.com/office/powerpoint/2010/main" val="49721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7315200" cy="1143000"/>
          </a:xfrm>
        </p:spPr>
        <p:txBody>
          <a:bodyPr>
            <a:normAutofit fontScale="92500"/>
          </a:bodyPr>
          <a:lstStyle/>
          <a:p>
            <a:pPr algn="ctr"/>
            <a:r>
              <a:rPr lang="en-US" sz="4400" dirty="0" smtClean="0"/>
              <a:t>What Works? – Service Delivery</a:t>
            </a:r>
            <a:endParaRPr lang="en-US" sz="4400" dirty="0"/>
          </a:p>
        </p:txBody>
      </p:sp>
      <p:sp>
        <p:nvSpPr>
          <p:cNvPr id="4" name="Content Placeholder 3"/>
          <p:cNvSpPr>
            <a:spLocks noGrp="1"/>
          </p:cNvSpPr>
          <p:nvPr>
            <p:ph type="body" sz="half" idx="2"/>
          </p:nvPr>
        </p:nvSpPr>
        <p:spPr>
          <a:xfrm>
            <a:off x="304800" y="1295400"/>
            <a:ext cx="7543800" cy="5029200"/>
          </a:xfrm>
        </p:spPr>
        <p:txBody>
          <a:bodyPr>
            <a:noAutofit/>
          </a:bodyPr>
          <a:lstStyle/>
          <a:p>
            <a:pPr marL="0" indent="0" fontAlgn="ctr">
              <a:lnSpc>
                <a:spcPct val="115000"/>
              </a:lnSpc>
              <a:spcBef>
                <a:spcPts val="0"/>
              </a:spcBef>
              <a:buNone/>
            </a:pPr>
            <a:endParaRPr lang="en-US" sz="1400" dirty="0" smtClean="0">
              <a:solidFill>
                <a:srgbClr val="000000"/>
              </a:solidFill>
            </a:endParaRPr>
          </a:p>
          <a:p>
            <a:pPr fontAlgn="ctr">
              <a:lnSpc>
                <a:spcPct val="115000"/>
              </a:lnSpc>
              <a:spcBef>
                <a:spcPts val="0"/>
              </a:spcBef>
            </a:pPr>
            <a:r>
              <a:rPr lang="en-US" sz="3600" dirty="0" smtClean="0"/>
              <a:t>Early Childhood Investments</a:t>
            </a:r>
          </a:p>
          <a:p>
            <a:pPr fontAlgn="ctr">
              <a:lnSpc>
                <a:spcPct val="115000"/>
              </a:lnSpc>
              <a:spcBef>
                <a:spcPts val="0"/>
              </a:spcBef>
            </a:pPr>
            <a:r>
              <a:rPr lang="en-US" sz="3600" dirty="0" smtClean="0"/>
              <a:t>Focus on Social Determinants (primary prevention) </a:t>
            </a:r>
          </a:p>
          <a:p>
            <a:pPr fontAlgn="ctr">
              <a:lnSpc>
                <a:spcPct val="115000"/>
              </a:lnSpc>
              <a:spcBef>
                <a:spcPts val="0"/>
              </a:spcBef>
            </a:pPr>
            <a:r>
              <a:rPr lang="en-US" sz="3600" dirty="0" smtClean="0"/>
              <a:t>Whole Family Approach </a:t>
            </a:r>
          </a:p>
          <a:p>
            <a:pPr fontAlgn="ctr">
              <a:lnSpc>
                <a:spcPct val="115000"/>
              </a:lnSpc>
              <a:spcBef>
                <a:spcPts val="0"/>
              </a:spcBef>
            </a:pPr>
            <a:r>
              <a:rPr lang="en-US" sz="3600" b="0" i="0" u="none" strike="noStrike" dirty="0" smtClean="0">
                <a:effectLst/>
              </a:rPr>
              <a:t>Customer Centric – Customer Driven</a:t>
            </a:r>
          </a:p>
        </p:txBody>
      </p:sp>
    </p:spTree>
    <p:extLst>
      <p:ext uri="{BB962C8B-B14F-4D97-AF65-F5344CB8AC3E}">
        <p14:creationId xmlns:p14="http://schemas.microsoft.com/office/powerpoint/2010/main" val="2591953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7315200" cy="1143000"/>
          </a:xfrm>
        </p:spPr>
        <p:txBody>
          <a:bodyPr>
            <a:normAutofit/>
          </a:bodyPr>
          <a:lstStyle/>
          <a:p>
            <a:pPr algn="ctr"/>
            <a:r>
              <a:rPr lang="en-US" sz="4400" dirty="0" smtClean="0"/>
              <a:t>Challenges</a:t>
            </a:r>
            <a:endParaRPr lang="en-US" sz="4400" dirty="0"/>
          </a:p>
        </p:txBody>
      </p:sp>
      <p:sp>
        <p:nvSpPr>
          <p:cNvPr id="4" name="Content Placeholder 3"/>
          <p:cNvSpPr>
            <a:spLocks noGrp="1"/>
          </p:cNvSpPr>
          <p:nvPr>
            <p:ph type="body" sz="half" idx="2"/>
          </p:nvPr>
        </p:nvSpPr>
        <p:spPr>
          <a:xfrm>
            <a:off x="304800" y="1295400"/>
            <a:ext cx="8610600" cy="5029200"/>
          </a:xfrm>
        </p:spPr>
        <p:txBody>
          <a:bodyPr>
            <a:noAutofit/>
          </a:bodyPr>
          <a:lstStyle/>
          <a:p>
            <a:pPr marL="0" indent="0" fontAlgn="ctr">
              <a:lnSpc>
                <a:spcPct val="115000"/>
              </a:lnSpc>
              <a:spcBef>
                <a:spcPts val="0"/>
              </a:spcBef>
              <a:buNone/>
            </a:pPr>
            <a:endParaRPr lang="en-US" sz="1400" dirty="0" smtClean="0">
              <a:solidFill>
                <a:srgbClr val="000000"/>
              </a:solidFill>
            </a:endParaRPr>
          </a:p>
          <a:p>
            <a:pPr fontAlgn="ctr">
              <a:lnSpc>
                <a:spcPct val="115000"/>
              </a:lnSpc>
              <a:spcBef>
                <a:spcPts val="0"/>
              </a:spcBef>
            </a:pPr>
            <a:r>
              <a:rPr lang="en-US" dirty="0" smtClean="0"/>
              <a:t>Federal grants/programs are focused on solving specific problems, but many families have multiple needs.</a:t>
            </a:r>
          </a:p>
          <a:p>
            <a:pPr fontAlgn="ctr">
              <a:lnSpc>
                <a:spcPct val="115000"/>
              </a:lnSpc>
              <a:spcBef>
                <a:spcPts val="0"/>
              </a:spcBef>
            </a:pPr>
            <a:r>
              <a:rPr lang="en-US" b="0" i="0" u="none" strike="noStrike" dirty="0" smtClean="0">
                <a:effectLst/>
              </a:rPr>
              <a:t>Significant restrictions on funding social determinants/primary prevention. </a:t>
            </a:r>
          </a:p>
          <a:p>
            <a:pPr fontAlgn="ctr">
              <a:lnSpc>
                <a:spcPct val="115000"/>
              </a:lnSpc>
              <a:spcBef>
                <a:spcPts val="0"/>
              </a:spcBef>
            </a:pPr>
            <a:r>
              <a:rPr lang="en-US" dirty="0" smtClean="0"/>
              <a:t>Need help funding two most important drivers of success – </a:t>
            </a:r>
            <a:r>
              <a:rPr lang="en-US" u="sng" dirty="0" smtClean="0"/>
              <a:t>people</a:t>
            </a:r>
            <a:r>
              <a:rPr lang="en-US" dirty="0" smtClean="0"/>
              <a:t> and </a:t>
            </a:r>
            <a:r>
              <a:rPr lang="en-US" u="sng" dirty="0" smtClean="0"/>
              <a:t>technology</a:t>
            </a:r>
          </a:p>
          <a:p>
            <a:pPr fontAlgn="ctr">
              <a:lnSpc>
                <a:spcPct val="115000"/>
              </a:lnSpc>
              <a:spcBef>
                <a:spcPts val="0"/>
              </a:spcBef>
            </a:pPr>
            <a:r>
              <a:rPr lang="en-US" dirty="0" smtClean="0"/>
              <a:t>Time – spend time on value added</a:t>
            </a:r>
            <a:endParaRPr lang="en-US" b="0" i="0" strike="noStrike" dirty="0" smtClean="0">
              <a:effectLst/>
            </a:endParaRPr>
          </a:p>
        </p:txBody>
      </p:sp>
    </p:spTree>
    <p:extLst>
      <p:ext uri="{BB962C8B-B14F-4D97-AF65-F5344CB8AC3E}">
        <p14:creationId xmlns:p14="http://schemas.microsoft.com/office/powerpoint/2010/main" val="3130903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7315200" cy="1143000"/>
          </a:xfrm>
        </p:spPr>
        <p:txBody>
          <a:bodyPr>
            <a:normAutofit/>
          </a:bodyPr>
          <a:lstStyle/>
          <a:p>
            <a:pPr algn="ctr"/>
            <a:r>
              <a:rPr lang="en-US" sz="4400" dirty="0" smtClean="0"/>
              <a:t>Focus on Shared Services</a:t>
            </a:r>
            <a:endParaRPr lang="en-US" sz="4400" dirty="0"/>
          </a:p>
        </p:txBody>
      </p:sp>
      <p:sp>
        <p:nvSpPr>
          <p:cNvPr id="4" name="Content Placeholder 3"/>
          <p:cNvSpPr>
            <a:spLocks noGrp="1"/>
          </p:cNvSpPr>
          <p:nvPr>
            <p:ph type="body" sz="half" idx="2"/>
          </p:nvPr>
        </p:nvSpPr>
        <p:spPr>
          <a:xfrm>
            <a:off x="304800" y="1295400"/>
            <a:ext cx="7543800" cy="5029200"/>
          </a:xfrm>
        </p:spPr>
        <p:txBody>
          <a:bodyPr>
            <a:noAutofit/>
          </a:bodyPr>
          <a:lstStyle/>
          <a:p>
            <a:pPr marL="0" indent="0" fontAlgn="ctr">
              <a:lnSpc>
                <a:spcPct val="115000"/>
              </a:lnSpc>
              <a:spcBef>
                <a:spcPts val="0"/>
              </a:spcBef>
              <a:buNone/>
            </a:pPr>
            <a:endParaRPr lang="en-US" sz="1400" dirty="0" smtClean="0">
              <a:solidFill>
                <a:srgbClr val="000000"/>
              </a:solidFill>
            </a:endParaRPr>
          </a:p>
          <a:p>
            <a:pPr marL="0" indent="0" fontAlgn="ctr">
              <a:lnSpc>
                <a:spcPct val="115000"/>
              </a:lnSpc>
              <a:spcBef>
                <a:spcPts val="0"/>
              </a:spcBef>
              <a:buNone/>
            </a:pPr>
            <a:r>
              <a:rPr lang="en-US" sz="2400" b="1" dirty="0" smtClean="0"/>
              <a:t>What services are shared?</a:t>
            </a:r>
          </a:p>
          <a:p>
            <a:pPr fontAlgn="ctr">
              <a:lnSpc>
                <a:spcPct val="115000"/>
              </a:lnSpc>
              <a:spcBef>
                <a:spcPts val="0"/>
              </a:spcBef>
              <a:buFontTx/>
              <a:buChar char="-"/>
            </a:pPr>
            <a:r>
              <a:rPr lang="en-US" sz="2400" dirty="0" smtClean="0"/>
              <a:t>Intake – multiple channels (call center, on-line, in-person)</a:t>
            </a:r>
          </a:p>
          <a:p>
            <a:pPr fontAlgn="ctr">
              <a:lnSpc>
                <a:spcPct val="115000"/>
              </a:lnSpc>
              <a:spcBef>
                <a:spcPts val="0"/>
              </a:spcBef>
              <a:buFontTx/>
              <a:buChar char="-"/>
            </a:pPr>
            <a:r>
              <a:rPr lang="en-US" sz="2400" dirty="0" smtClean="0"/>
              <a:t>Assessment</a:t>
            </a:r>
          </a:p>
          <a:p>
            <a:pPr fontAlgn="ctr">
              <a:lnSpc>
                <a:spcPct val="115000"/>
              </a:lnSpc>
              <a:spcBef>
                <a:spcPts val="0"/>
              </a:spcBef>
              <a:buFontTx/>
              <a:buChar char="-"/>
            </a:pPr>
            <a:r>
              <a:rPr lang="en-US" sz="2400" dirty="0" smtClean="0"/>
              <a:t>Case Management </a:t>
            </a:r>
          </a:p>
          <a:p>
            <a:pPr fontAlgn="ctr">
              <a:lnSpc>
                <a:spcPct val="115000"/>
              </a:lnSpc>
              <a:spcBef>
                <a:spcPts val="0"/>
              </a:spcBef>
              <a:buFontTx/>
              <a:buChar char="-"/>
            </a:pPr>
            <a:r>
              <a:rPr lang="en-US" sz="2400" dirty="0" smtClean="0"/>
              <a:t>Data analytics (what works?) </a:t>
            </a:r>
          </a:p>
          <a:p>
            <a:pPr fontAlgn="ctr">
              <a:lnSpc>
                <a:spcPct val="115000"/>
              </a:lnSpc>
              <a:spcBef>
                <a:spcPts val="0"/>
              </a:spcBef>
              <a:buFontTx/>
              <a:buChar char="-"/>
            </a:pPr>
            <a:endParaRPr lang="en-US" sz="2400" dirty="0"/>
          </a:p>
          <a:p>
            <a:pPr marL="0" indent="0" fontAlgn="ctr">
              <a:lnSpc>
                <a:spcPct val="115000"/>
              </a:lnSpc>
              <a:spcBef>
                <a:spcPts val="0"/>
              </a:spcBef>
              <a:buNone/>
            </a:pPr>
            <a:r>
              <a:rPr lang="en-US" sz="2400" b="1" dirty="0" smtClean="0"/>
              <a:t>What management functions and expenses are shared?</a:t>
            </a:r>
          </a:p>
          <a:p>
            <a:pPr fontAlgn="ctr">
              <a:lnSpc>
                <a:spcPct val="115000"/>
              </a:lnSpc>
              <a:spcBef>
                <a:spcPts val="0"/>
              </a:spcBef>
              <a:buFontTx/>
              <a:buChar char="-"/>
            </a:pPr>
            <a:r>
              <a:rPr lang="en-US" sz="2400" dirty="0" smtClean="0"/>
              <a:t>Technology support for services </a:t>
            </a:r>
          </a:p>
          <a:p>
            <a:pPr fontAlgn="ctr">
              <a:lnSpc>
                <a:spcPct val="115000"/>
              </a:lnSpc>
              <a:spcBef>
                <a:spcPts val="0"/>
              </a:spcBef>
              <a:buFontTx/>
              <a:buChar char="-"/>
            </a:pPr>
            <a:r>
              <a:rPr lang="en-US" sz="2400" dirty="0" smtClean="0"/>
              <a:t>Data management and analytics</a:t>
            </a:r>
          </a:p>
          <a:p>
            <a:pPr fontAlgn="ctr">
              <a:lnSpc>
                <a:spcPct val="115000"/>
              </a:lnSpc>
              <a:spcBef>
                <a:spcPts val="0"/>
              </a:spcBef>
              <a:buFontTx/>
              <a:buChar char="-"/>
            </a:pPr>
            <a:r>
              <a:rPr lang="en-US" sz="2400" dirty="0" smtClean="0"/>
              <a:t>Back office functions </a:t>
            </a:r>
          </a:p>
          <a:p>
            <a:pPr fontAlgn="ctr">
              <a:lnSpc>
                <a:spcPct val="115000"/>
              </a:lnSpc>
              <a:spcBef>
                <a:spcPts val="0"/>
              </a:spcBef>
              <a:buFontTx/>
              <a:buChar char="-"/>
            </a:pPr>
            <a:r>
              <a:rPr lang="en-US" sz="2400" dirty="0" smtClean="0"/>
              <a:t>Leadership </a:t>
            </a:r>
          </a:p>
          <a:p>
            <a:pPr marL="0" indent="0" fontAlgn="ctr">
              <a:lnSpc>
                <a:spcPct val="115000"/>
              </a:lnSpc>
              <a:spcBef>
                <a:spcPts val="0"/>
              </a:spcBef>
              <a:buNone/>
            </a:pPr>
            <a:endParaRPr lang="en-US" sz="2000" dirty="0" smtClean="0"/>
          </a:p>
          <a:p>
            <a:pPr marL="0" indent="0" fontAlgn="ctr">
              <a:lnSpc>
                <a:spcPct val="115000"/>
              </a:lnSpc>
              <a:spcBef>
                <a:spcPts val="0"/>
              </a:spcBef>
              <a:buNone/>
            </a:pPr>
            <a:endParaRPr lang="en-US" sz="2000" b="0" i="0" u="none" strike="noStrike" dirty="0">
              <a:effectLst/>
            </a:endParaRPr>
          </a:p>
          <a:p>
            <a:pPr marL="0" indent="0" fontAlgn="ctr">
              <a:lnSpc>
                <a:spcPct val="115000"/>
              </a:lnSpc>
              <a:spcBef>
                <a:spcPts val="0"/>
              </a:spcBef>
              <a:buNone/>
            </a:pPr>
            <a:endParaRPr lang="en-US" sz="2000" b="0" i="0" u="none" strike="noStrike" dirty="0">
              <a:effectLst/>
            </a:endParaRPr>
          </a:p>
        </p:txBody>
      </p:sp>
    </p:spTree>
    <p:extLst>
      <p:ext uri="{BB962C8B-B14F-4D97-AF65-F5344CB8AC3E}">
        <p14:creationId xmlns:p14="http://schemas.microsoft.com/office/powerpoint/2010/main" val="1891111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7315200" cy="1143000"/>
          </a:xfrm>
        </p:spPr>
        <p:txBody>
          <a:bodyPr>
            <a:normAutofit/>
          </a:bodyPr>
          <a:lstStyle/>
          <a:p>
            <a:pPr algn="ctr"/>
            <a:r>
              <a:rPr lang="en-US" sz="4400" dirty="0" smtClean="0"/>
              <a:t>Lessons Learned</a:t>
            </a:r>
            <a:endParaRPr lang="en-US" sz="4400" dirty="0"/>
          </a:p>
        </p:txBody>
      </p:sp>
      <p:sp>
        <p:nvSpPr>
          <p:cNvPr id="4" name="Content Placeholder 3"/>
          <p:cNvSpPr>
            <a:spLocks noGrp="1"/>
          </p:cNvSpPr>
          <p:nvPr>
            <p:ph type="body" sz="half" idx="2"/>
          </p:nvPr>
        </p:nvSpPr>
        <p:spPr>
          <a:xfrm>
            <a:off x="304800" y="1295400"/>
            <a:ext cx="7543800" cy="5029200"/>
          </a:xfrm>
        </p:spPr>
        <p:txBody>
          <a:bodyPr>
            <a:noAutofit/>
          </a:bodyPr>
          <a:lstStyle/>
          <a:p>
            <a:pPr marL="0" indent="0" fontAlgn="ctr">
              <a:lnSpc>
                <a:spcPct val="115000"/>
              </a:lnSpc>
              <a:spcBef>
                <a:spcPts val="0"/>
              </a:spcBef>
              <a:buNone/>
            </a:pPr>
            <a:endParaRPr lang="en-US" sz="1400" dirty="0" smtClean="0">
              <a:solidFill>
                <a:srgbClr val="000000"/>
              </a:solidFill>
            </a:endParaRPr>
          </a:p>
          <a:p>
            <a:pPr marL="0" indent="0" fontAlgn="ctr">
              <a:lnSpc>
                <a:spcPct val="115000"/>
              </a:lnSpc>
              <a:spcBef>
                <a:spcPts val="0"/>
              </a:spcBef>
              <a:buNone/>
            </a:pPr>
            <a:r>
              <a:rPr lang="en-US" sz="2000" b="1" dirty="0" smtClean="0"/>
              <a:t>Social Services Block Grant </a:t>
            </a:r>
          </a:p>
          <a:p>
            <a:pPr marL="0" indent="0" fontAlgn="ctr">
              <a:lnSpc>
                <a:spcPct val="115000"/>
              </a:lnSpc>
              <a:spcBef>
                <a:spcPts val="0"/>
              </a:spcBef>
              <a:buNone/>
            </a:pPr>
            <a:r>
              <a:rPr lang="en-US" sz="2000" dirty="0" smtClean="0"/>
              <a:t>-- Focused Purpose</a:t>
            </a:r>
          </a:p>
          <a:p>
            <a:pPr marL="0" indent="0" fontAlgn="ctr">
              <a:lnSpc>
                <a:spcPct val="115000"/>
              </a:lnSpc>
              <a:spcBef>
                <a:spcPts val="0"/>
              </a:spcBef>
              <a:buNone/>
            </a:pPr>
            <a:r>
              <a:rPr lang="en-US" sz="2000" dirty="0" smtClean="0"/>
              <a:t>-- Flexible Funding </a:t>
            </a:r>
          </a:p>
          <a:p>
            <a:pPr marL="0" indent="0" fontAlgn="ctr">
              <a:lnSpc>
                <a:spcPct val="115000"/>
              </a:lnSpc>
              <a:spcBef>
                <a:spcPts val="0"/>
              </a:spcBef>
              <a:buNone/>
            </a:pPr>
            <a:r>
              <a:rPr lang="en-US" sz="2000" dirty="0" smtClean="0"/>
              <a:t>-- Transfer Funds from existing federal grants into SSBG </a:t>
            </a:r>
          </a:p>
          <a:p>
            <a:pPr marL="0" indent="0" fontAlgn="ctr">
              <a:lnSpc>
                <a:spcPct val="115000"/>
              </a:lnSpc>
              <a:spcBef>
                <a:spcPts val="0"/>
              </a:spcBef>
              <a:buNone/>
            </a:pPr>
            <a:endParaRPr lang="en-US" sz="2000" dirty="0"/>
          </a:p>
          <a:p>
            <a:pPr marL="0" indent="0" fontAlgn="ctr">
              <a:lnSpc>
                <a:spcPct val="115000"/>
              </a:lnSpc>
              <a:spcBef>
                <a:spcPts val="0"/>
              </a:spcBef>
              <a:buNone/>
            </a:pPr>
            <a:r>
              <a:rPr lang="en-US" sz="2000" b="1" dirty="0" smtClean="0"/>
              <a:t>A87 Waiver</a:t>
            </a:r>
          </a:p>
          <a:p>
            <a:pPr marL="0" indent="0" fontAlgn="ctr">
              <a:lnSpc>
                <a:spcPct val="115000"/>
              </a:lnSpc>
              <a:spcBef>
                <a:spcPts val="0"/>
              </a:spcBef>
              <a:buNone/>
            </a:pPr>
            <a:r>
              <a:rPr lang="en-US" sz="2000" dirty="0" smtClean="0"/>
              <a:t>-- financial incentive for integration</a:t>
            </a:r>
          </a:p>
          <a:p>
            <a:pPr marL="0" indent="0" fontAlgn="ctr">
              <a:lnSpc>
                <a:spcPct val="115000"/>
              </a:lnSpc>
              <a:spcBef>
                <a:spcPts val="0"/>
              </a:spcBef>
              <a:buNone/>
            </a:pPr>
            <a:r>
              <a:rPr lang="en-US" sz="2000" dirty="0" smtClean="0"/>
              <a:t>-- streamline process planning, implementing, financing, and reporting systems development with federal government</a:t>
            </a:r>
          </a:p>
          <a:p>
            <a:pPr marL="0" indent="0" fontAlgn="ctr">
              <a:lnSpc>
                <a:spcPct val="115000"/>
              </a:lnSpc>
              <a:spcBef>
                <a:spcPts val="0"/>
              </a:spcBef>
              <a:buNone/>
            </a:pPr>
            <a:endParaRPr lang="en-US" sz="2000" dirty="0"/>
          </a:p>
          <a:p>
            <a:pPr marL="0" indent="0" fontAlgn="ctr">
              <a:lnSpc>
                <a:spcPct val="115000"/>
              </a:lnSpc>
              <a:spcBef>
                <a:spcPts val="0"/>
              </a:spcBef>
              <a:buNone/>
            </a:pPr>
            <a:r>
              <a:rPr lang="en-US" sz="2000" b="1" dirty="0" smtClean="0"/>
              <a:t>Cost Allocation Plans (HHS-USDA)</a:t>
            </a:r>
          </a:p>
          <a:p>
            <a:pPr marL="0" indent="0" fontAlgn="ctr">
              <a:lnSpc>
                <a:spcPct val="115000"/>
              </a:lnSpc>
              <a:spcBef>
                <a:spcPts val="0"/>
              </a:spcBef>
              <a:buNone/>
            </a:pPr>
            <a:r>
              <a:rPr lang="en-US" sz="2000" dirty="0" smtClean="0"/>
              <a:t>-- effective to share staff/services across programs </a:t>
            </a:r>
          </a:p>
          <a:p>
            <a:pPr marL="0" indent="0" fontAlgn="ctr">
              <a:lnSpc>
                <a:spcPct val="115000"/>
              </a:lnSpc>
              <a:spcBef>
                <a:spcPts val="0"/>
              </a:spcBef>
              <a:buNone/>
            </a:pPr>
            <a:r>
              <a:rPr lang="en-US" sz="2000" dirty="0" smtClean="0"/>
              <a:t>-- Often costly and time consuming</a:t>
            </a:r>
          </a:p>
          <a:p>
            <a:pPr marL="0" indent="0" fontAlgn="ctr">
              <a:lnSpc>
                <a:spcPct val="115000"/>
              </a:lnSpc>
              <a:spcBef>
                <a:spcPts val="0"/>
              </a:spcBef>
              <a:buNone/>
            </a:pPr>
            <a:endParaRPr lang="en-US" sz="2000" dirty="0"/>
          </a:p>
          <a:p>
            <a:pPr marL="0" indent="0" fontAlgn="ctr">
              <a:lnSpc>
                <a:spcPct val="115000"/>
              </a:lnSpc>
              <a:spcBef>
                <a:spcPts val="0"/>
              </a:spcBef>
              <a:buNone/>
            </a:pPr>
            <a:r>
              <a:rPr lang="en-US" sz="2000" dirty="0" smtClean="0"/>
              <a:t> </a:t>
            </a:r>
          </a:p>
        </p:txBody>
      </p:sp>
    </p:spTree>
    <p:extLst>
      <p:ext uri="{BB962C8B-B14F-4D97-AF65-F5344CB8AC3E}">
        <p14:creationId xmlns:p14="http://schemas.microsoft.com/office/powerpoint/2010/main" val="2347514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52" y="257552"/>
            <a:ext cx="7886700" cy="1325563"/>
          </a:xfrm>
        </p:spPr>
        <p:txBody>
          <a:bodyPr>
            <a:normAutofit/>
          </a:bodyPr>
          <a:lstStyle/>
          <a:p>
            <a:r>
              <a:rPr lang="en-US" sz="3200" dirty="0" smtClean="0">
                <a:latin typeface="Times New Roman" panose="02020603050405020304" pitchFamily="18" charset="0"/>
                <a:cs typeface="Times New Roman" panose="02020603050405020304" pitchFamily="18" charset="0"/>
              </a:rPr>
              <a:t>Grants Management Symposium Overview </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1384664"/>
            <a:ext cx="7886700" cy="5133703"/>
          </a:xfrm>
        </p:spPr>
        <p:txBody>
          <a:bodyPr>
            <a:noAutofit/>
          </a:bodyPr>
          <a:lstStyle/>
          <a:p>
            <a:r>
              <a:rPr lang="en-US" sz="2000" dirty="0">
                <a:latin typeface="Times New Roman" panose="02020603050405020304" pitchFamily="18" charset="0"/>
                <a:cs typeface="Times New Roman" panose="02020603050405020304" pitchFamily="18" charset="0"/>
              </a:rPr>
              <a:t>Objective</a:t>
            </a:r>
          </a:p>
          <a:p>
            <a:pPr lvl="1"/>
            <a:r>
              <a:rPr lang="en-US" sz="1600" dirty="0">
                <a:latin typeface="Times New Roman" panose="02020603050405020304" pitchFamily="18" charset="0"/>
                <a:cs typeface="Times New Roman" panose="02020603050405020304" pitchFamily="18" charset="0"/>
              </a:rPr>
              <a:t>Collaborative discussion </a:t>
            </a:r>
            <a:r>
              <a:rPr lang="en-US" sz="1600" dirty="0" smtClean="0">
                <a:latin typeface="Times New Roman" panose="02020603050405020304" pitchFamily="18" charset="0"/>
                <a:cs typeface="Times New Roman" panose="02020603050405020304" pitchFamily="18" charset="0"/>
              </a:rPr>
              <a:t>to </a:t>
            </a:r>
            <a:r>
              <a:rPr lang="en-US" sz="1600" dirty="0">
                <a:latin typeface="Times New Roman" panose="02020603050405020304" pitchFamily="18" charset="0"/>
                <a:cs typeface="Times New Roman" panose="02020603050405020304" pitchFamily="18" charset="0"/>
              </a:rPr>
              <a:t>foster </a:t>
            </a:r>
            <a:r>
              <a:rPr lang="en-US" sz="1600" dirty="0" smtClean="0">
                <a:latin typeface="Times New Roman" panose="02020603050405020304" pitchFamily="18" charset="0"/>
                <a:cs typeface="Times New Roman" panose="02020603050405020304" pitchFamily="18" charset="0"/>
              </a:rPr>
              <a:t>knowledge sharing and problem solving of critical issues in the grants management community.  </a:t>
            </a:r>
          </a:p>
          <a:p>
            <a:r>
              <a:rPr lang="en-US" sz="2000" dirty="0" smtClean="0">
                <a:latin typeface="Times New Roman" panose="02020603050405020304" pitchFamily="18" charset="0"/>
                <a:cs typeface="Times New Roman" panose="02020603050405020304" pitchFamily="18" charset="0"/>
              </a:rPr>
              <a:t>Benefits </a:t>
            </a:r>
            <a:endParaRPr lang="en-US" sz="20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Government to government exchange of best practices and lessons learned to address common challenges;</a:t>
            </a:r>
          </a:p>
          <a:p>
            <a:pPr lvl="1"/>
            <a:r>
              <a:rPr lang="en-US" sz="1600" dirty="0" smtClean="0">
                <a:latin typeface="Times New Roman" panose="02020603050405020304" pitchFamily="18" charset="0"/>
                <a:cs typeface="Times New Roman" panose="02020603050405020304" pitchFamily="18" charset="0"/>
              </a:rPr>
              <a:t>Access </a:t>
            </a:r>
            <a:r>
              <a:rPr lang="en-US" sz="1600" dirty="0">
                <a:latin typeface="Times New Roman" panose="02020603050405020304" pitchFamily="18" charset="0"/>
                <a:cs typeface="Times New Roman" panose="02020603050405020304" pitchFamily="18" charset="0"/>
              </a:rPr>
              <a:t>to </a:t>
            </a:r>
            <a:r>
              <a:rPr lang="en-US" sz="1600" dirty="0" smtClean="0">
                <a:latin typeface="Times New Roman" panose="02020603050405020304" pitchFamily="18" charset="0"/>
                <a:cs typeface="Times New Roman" panose="02020603050405020304" pitchFamily="18" charset="0"/>
              </a:rPr>
              <a:t>broad audience of subject </a:t>
            </a:r>
            <a:r>
              <a:rPr lang="en-US" sz="1600" dirty="0">
                <a:latin typeface="Times New Roman" panose="02020603050405020304" pitchFamily="18" charset="0"/>
                <a:cs typeface="Times New Roman" panose="02020603050405020304" pitchFamily="18" charset="0"/>
              </a:rPr>
              <a:t>matter </a:t>
            </a:r>
            <a:r>
              <a:rPr lang="en-US" sz="1600" dirty="0" smtClean="0">
                <a:latin typeface="Times New Roman" panose="02020603050405020304" pitchFamily="18" charset="0"/>
                <a:cs typeface="Times New Roman" panose="02020603050405020304" pitchFamily="18" charset="0"/>
              </a:rPr>
              <a:t>experts &amp; thought leaders </a:t>
            </a:r>
            <a:r>
              <a:rPr lang="en-US" sz="1600" dirty="0">
                <a:latin typeface="Times New Roman" panose="02020603050405020304" pitchFamily="18" charset="0"/>
                <a:cs typeface="Times New Roman" panose="02020603050405020304" pitchFamily="18" charset="0"/>
              </a:rPr>
              <a:t>from </a:t>
            </a:r>
            <a:r>
              <a:rPr lang="en-US" sz="1600" dirty="0" smtClean="0">
                <a:latin typeface="Times New Roman" panose="02020603050405020304" pitchFamily="18" charset="0"/>
                <a:cs typeface="Times New Roman" panose="02020603050405020304" pitchFamily="18" charset="0"/>
              </a:rPr>
              <a:t>NAPA, public </a:t>
            </a:r>
            <a:r>
              <a:rPr lang="en-US" sz="1600" dirty="0">
                <a:latin typeface="Times New Roman" panose="02020603050405020304" pitchFamily="18" charset="0"/>
                <a:cs typeface="Times New Roman" panose="02020603050405020304" pitchFamily="18" charset="0"/>
              </a:rPr>
              <a:t>and private </a:t>
            </a:r>
            <a:r>
              <a:rPr lang="en-US" sz="1600" dirty="0" smtClean="0">
                <a:latin typeface="Times New Roman" panose="02020603050405020304" pitchFamily="18" charset="0"/>
                <a:cs typeface="Times New Roman" panose="02020603050405020304" pitchFamily="18" charset="0"/>
              </a:rPr>
              <a:t>sectors, policymakers, nonpartisan non-profit State &amp; Local organizations (i.e. the Big Seven), and OMB.</a:t>
            </a:r>
          </a:p>
          <a:p>
            <a:pPr lvl="1"/>
            <a:r>
              <a:rPr lang="en-US" sz="1600" dirty="0" smtClean="0">
                <a:latin typeface="Times New Roman" panose="02020603050405020304" pitchFamily="18" charset="0"/>
                <a:cs typeface="Times New Roman" panose="02020603050405020304" pitchFamily="18" charset="0"/>
              </a:rPr>
              <a:t>A forum to influence and promote change, develop new methodologies and best practices, reduce inefficiencies, enhance grant outputs and improve Government ROI on financial assistance awards.</a:t>
            </a:r>
          </a:p>
          <a:p>
            <a:r>
              <a:rPr lang="en-US" sz="2000" dirty="0" smtClean="0">
                <a:latin typeface="Times New Roman" panose="02020603050405020304" pitchFamily="18" charset="0"/>
                <a:cs typeface="Times New Roman" panose="02020603050405020304" pitchFamily="18" charset="0"/>
              </a:rPr>
              <a:t>Outcome</a:t>
            </a:r>
          </a:p>
          <a:p>
            <a:pPr lvl="1"/>
            <a:r>
              <a:rPr lang="en-US" sz="1600" dirty="0" smtClean="0">
                <a:latin typeface="Times New Roman" panose="02020603050405020304" pitchFamily="18" charset="0"/>
                <a:cs typeface="Times New Roman" panose="02020603050405020304" pitchFamily="18" charset="0"/>
              </a:rPr>
              <a:t>Tangible artifacts that can be implemented (i.e. whitepaper shared on OMB MAX.gov) </a:t>
            </a:r>
          </a:p>
          <a:p>
            <a:r>
              <a:rPr lang="en-US" sz="2000" dirty="0" smtClean="0">
                <a:latin typeface="Times New Roman" panose="02020603050405020304" pitchFamily="18" charset="0"/>
                <a:cs typeface="Times New Roman" panose="02020603050405020304" pitchFamily="18" charset="0"/>
              </a:rPr>
              <a:t>Frequency &amp; Location</a:t>
            </a:r>
          </a:p>
          <a:p>
            <a:pPr lvl="1"/>
            <a:r>
              <a:rPr lang="en-US" sz="1600" dirty="0">
                <a:latin typeface="Times New Roman" panose="02020603050405020304" pitchFamily="18" charset="0"/>
                <a:cs typeface="Times New Roman" panose="02020603050405020304" pitchFamily="18" charset="0"/>
              </a:rPr>
              <a:t>Quarterly </a:t>
            </a:r>
            <a:r>
              <a:rPr lang="en-US" sz="1600" dirty="0" smtClean="0">
                <a:latin typeface="Times New Roman" panose="02020603050405020304" pitchFamily="18" charset="0"/>
                <a:cs typeface="Times New Roman" panose="02020603050405020304" pitchFamily="18" charset="0"/>
              </a:rPr>
              <a:t>2-hour sessions </a:t>
            </a:r>
            <a:r>
              <a:rPr lang="en-US" sz="1600" dirty="0">
                <a:latin typeface="Times New Roman" panose="02020603050405020304" pitchFamily="18" charset="0"/>
                <a:cs typeface="Times New Roman" panose="02020603050405020304" pitchFamily="18" charset="0"/>
              </a:rPr>
              <a:t>located at the National Academy of Public Administration's headquarters, </a:t>
            </a:r>
            <a:r>
              <a:rPr lang="en-US" sz="1600" dirty="0" smtClean="0">
                <a:latin typeface="Times New Roman" panose="02020603050405020304" pitchFamily="18" charset="0"/>
                <a:cs typeface="Times New Roman" panose="02020603050405020304" pitchFamily="18" charset="0"/>
              </a:rPr>
              <a:t>1600 K Street, NW, Washington DC</a:t>
            </a:r>
            <a:endParaRPr lang="en-US" sz="1600" dirty="0">
              <a:latin typeface="Times New Roman" panose="02020603050405020304" pitchFamily="18" charset="0"/>
              <a:cs typeface="Times New Roman" panose="02020603050405020304" pitchFamily="18" charset="0"/>
            </a:endParaRPr>
          </a:p>
          <a:p>
            <a:pPr lvl="1"/>
            <a:endParaRPr lang="en-US" sz="14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F900948-D37D-4C41-BC43-17AFB8E493D4}" type="slidenum">
              <a:rPr lang="en-US" smtClean="0"/>
              <a:t>4</a:t>
            </a:fld>
            <a:endParaRPr lang="en-US" dirty="0"/>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3994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7315200" cy="1143000"/>
          </a:xfrm>
        </p:spPr>
        <p:txBody>
          <a:bodyPr>
            <a:normAutofit fontScale="92500" lnSpcReduction="20000"/>
          </a:bodyPr>
          <a:lstStyle/>
          <a:p>
            <a:pPr algn="ctr"/>
            <a:r>
              <a:rPr lang="en-US" sz="4400" dirty="0" smtClean="0"/>
              <a:t>Ideas for Consideration – current grants framework</a:t>
            </a:r>
            <a:endParaRPr lang="en-US" sz="4400" dirty="0"/>
          </a:p>
        </p:txBody>
      </p:sp>
      <p:sp>
        <p:nvSpPr>
          <p:cNvPr id="4" name="Content Placeholder 3"/>
          <p:cNvSpPr>
            <a:spLocks noGrp="1"/>
          </p:cNvSpPr>
          <p:nvPr>
            <p:ph type="body" sz="half" idx="2"/>
          </p:nvPr>
        </p:nvSpPr>
        <p:spPr>
          <a:xfrm>
            <a:off x="304800" y="1295400"/>
            <a:ext cx="7543800" cy="5029200"/>
          </a:xfrm>
        </p:spPr>
        <p:txBody>
          <a:bodyPr>
            <a:noAutofit/>
          </a:bodyPr>
          <a:lstStyle/>
          <a:p>
            <a:pPr marL="0" indent="0" fontAlgn="ctr">
              <a:lnSpc>
                <a:spcPct val="115000"/>
              </a:lnSpc>
              <a:spcBef>
                <a:spcPts val="0"/>
              </a:spcBef>
              <a:buNone/>
            </a:pPr>
            <a:endParaRPr lang="en-US" sz="1400" dirty="0" smtClean="0">
              <a:solidFill>
                <a:srgbClr val="000000"/>
              </a:solidFill>
            </a:endParaRPr>
          </a:p>
          <a:p>
            <a:pPr marL="0" indent="0" fontAlgn="ctr">
              <a:lnSpc>
                <a:spcPct val="115000"/>
              </a:lnSpc>
              <a:spcBef>
                <a:spcPts val="0"/>
              </a:spcBef>
              <a:buNone/>
            </a:pPr>
            <a:endParaRPr lang="en-US" sz="2000" b="0" i="0" u="none" strike="noStrike" dirty="0">
              <a:effectLst/>
            </a:endParaRPr>
          </a:p>
        </p:txBody>
      </p:sp>
      <p:sp>
        <p:nvSpPr>
          <p:cNvPr id="2" name="TextBox 1"/>
          <p:cNvSpPr txBox="1"/>
          <p:nvPr/>
        </p:nvSpPr>
        <p:spPr>
          <a:xfrm>
            <a:off x="228600" y="1638181"/>
            <a:ext cx="8915400" cy="6832640"/>
          </a:xfrm>
          <a:prstGeom prst="rect">
            <a:avLst/>
          </a:prstGeom>
          <a:noFill/>
        </p:spPr>
        <p:txBody>
          <a:bodyPr wrap="square" rtlCol="0">
            <a:spAutoFit/>
          </a:bodyPr>
          <a:lstStyle/>
          <a:p>
            <a:pPr marL="514350" indent="-514350">
              <a:buFont typeface="+mj-lt"/>
              <a:buAutoNum type="arabicPeriod"/>
            </a:pPr>
            <a:r>
              <a:rPr lang="en-US" sz="2800" dirty="0" smtClean="0">
                <a:solidFill>
                  <a:prstClr val="black"/>
                </a:solidFill>
              </a:rPr>
              <a:t>Increase administrative cap on grants </a:t>
            </a:r>
          </a:p>
          <a:p>
            <a:pPr marL="514350" indent="-514350">
              <a:buFont typeface="+mj-lt"/>
              <a:buAutoNum type="arabicPeriod"/>
            </a:pPr>
            <a:r>
              <a:rPr lang="en-US" sz="2800" dirty="0" smtClean="0">
                <a:solidFill>
                  <a:prstClr val="black"/>
                </a:solidFill>
              </a:rPr>
              <a:t>Consistency on what included in administration costs</a:t>
            </a:r>
          </a:p>
          <a:p>
            <a:pPr marL="514350" indent="-514350">
              <a:buFont typeface="+mj-lt"/>
              <a:buAutoNum type="arabicPeriod"/>
            </a:pPr>
            <a:r>
              <a:rPr lang="en-US" sz="2800" dirty="0" smtClean="0">
                <a:solidFill>
                  <a:prstClr val="black"/>
                </a:solidFill>
              </a:rPr>
              <a:t>Make staff training, data management, analytics, technology, evaluation allowable program costs (varies by grant today) </a:t>
            </a:r>
          </a:p>
          <a:p>
            <a:pPr marL="514350" indent="-514350">
              <a:buFont typeface="+mj-lt"/>
              <a:buAutoNum type="arabicPeriod"/>
            </a:pPr>
            <a:r>
              <a:rPr lang="en-US" sz="2800" dirty="0" smtClean="0">
                <a:solidFill>
                  <a:prstClr val="black"/>
                </a:solidFill>
              </a:rPr>
              <a:t>Grants require indirect cost rates, even if an agency has an approved Cost Allocation Plan</a:t>
            </a:r>
          </a:p>
          <a:p>
            <a:pPr marL="514350" indent="-514350">
              <a:buFont typeface="+mj-lt"/>
              <a:buAutoNum type="arabicPeriod"/>
            </a:pPr>
            <a:r>
              <a:rPr lang="en-US" sz="2800" dirty="0" smtClean="0">
                <a:solidFill>
                  <a:prstClr val="black"/>
                </a:solidFill>
              </a:rPr>
              <a:t>Raise the dollar threshold for the APD Process </a:t>
            </a:r>
          </a:p>
          <a:p>
            <a:pPr marL="514350" indent="-514350">
              <a:buFont typeface="+mj-lt"/>
              <a:buAutoNum type="arabicPeriod"/>
            </a:pPr>
            <a:r>
              <a:rPr lang="en-US" sz="2800" dirty="0" smtClean="0">
                <a:solidFill>
                  <a:prstClr val="black"/>
                </a:solidFill>
              </a:rPr>
              <a:t>Help develop model cost allocation methodologies for core shared services (add DOL to HHS-USDA partnership)</a:t>
            </a:r>
          </a:p>
          <a:p>
            <a:pPr marL="457200" indent="-457200">
              <a:buFontTx/>
              <a:buAutoNum type="arabicPeriod" startAt="7"/>
            </a:pPr>
            <a:r>
              <a:rPr lang="en-US" sz="2800" dirty="0" smtClean="0">
                <a:solidFill>
                  <a:prstClr val="black"/>
                </a:solidFill>
              </a:rPr>
              <a:t>Bring back some version of A87</a:t>
            </a:r>
          </a:p>
          <a:p>
            <a:endParaRPr lang="en-US" sz="2800" dirty="0">
              <a:solidFill>
                <a:prstClr val="black"/>
              </a:solidFill>
            </a:endParaRPr>
          </a:p>
          <a:p>
            <a:r>
              <a:rPr lang="en-US" sz="2800" dirty="0" smtClean="0">
                <a:solidFill>
                  <a:prstClr val="black"/>
                </a:solidFill>
              </a:rPr>
              <a:t> </a:t>
            </a:r>
          </a:p>
          <a:p>
            <a:pPr marL="514350" indent="-514350">
              <a:buFont typeface="+mj-lt"/>
              <a:buAutoNum type="arabicPeriod"/>
            </a:pPr>
            <a:endParaRPr lang="en-US" sz="2800" dirty="0">
              <a:solidFill>
                <a:prstClr val="black"/>
              </a:solidFill>
            </a:endParaRPr>
          </a:p>
          <a:p>
            <a:pPr marL="514350" indent="-514350">
              <a:buFont typeface="+mj-lt"/>
              <a:buAutoNum type="arabicPeriod"/>
            </a:pPr>
            <a:endParaRPr lang="en-US" sz="2800" dirty="0">
              <a:solidFill>
                <a:prstClr val="black"/>
              </a:solidFill>
            </a:endParaRPr>
          </a:p>
          <a:p>
            <a:pPr marL="342900" indent="-342900">
              <a:buFont typeface="+mj-lt"/>
              <a:buAutoNum type="arabicPeriod"/>
            </a:pPr>
            <a:endParaRPr lang="en-US" dirty="0">
              <a:solidFill>
                <a:prstClr val="black"/>
              </a:solidFill>
            </a:endParaRPr>
          </a:p>
        </p:txBody>
      </p:sp>
    </p:spTree>
    <p:extLst>
      <p:ext uri="{BB962C8B-B14F-4D97-AF65-F5344CB8AC3E}">
        <p14:creationId xmlns:p14="http://schemas.microsoft.com/office/powerpoint/2010/main" val="40073721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8600" y="152400"/>
            <a:ext cx="7315200" cy="1143000"/>
          </a:xfrm>
        </p:spPr>
        <p:txBody>
          <a:bodyPr>
            <a:normAutofit fontScale="92500" lnSpcReduction="20000"/>
          </a:bodyPr>
          <a:lstStyle/>
          <a:p>
            <a:pPr algn="ctr"/>
            <a:r>
              <a:rPr lang="en-US" sz="4400" dirty="0" smtClean="0"/>
              <a:t>New approaches based on lessons learned</a:t>
            </a:r>
            <a:endParaRPr lang="en-US" sz="4400" dirty="0"/>
          </a:p>
        </p:txBody>
      </p:sp>
      <p:sp>
        <p:nvSpPr>
          <p:cNvPr id="4" name="Content Placeholder 3"/>
          <p:cNvSpPr>
            <a:spLocks noGrp="1"/>
          </p:cNvSpPr>
          <p:nvPr>
            <p:ph type="body" sz="half" idx="2"/>
          </p:nvPr>
        </p:nvSpPr>
        <p:spPr>
          <a:xfrm>
            <a:off x="304800" y="1295400"/>
            <a:ext cx="7543800" cy="5029200"/>
          </a:xfrm>
        </p:spPr>
        <p:txBody>
          <a:bodyPr>
            <a:noAutofit/>
          </a:bodyPr>
          <a:lstStyle/>
          <a:p>
            <a:pPr marL="0" indent="0" fontAlgn="ctr">
              <a:lnSpc>
                <a:spcPct val="115000"/>
              </a:lnSpc>
              <a:spcBef>
                <a:spcPts val="0"/>
              </a:spcBef>
              <a:buNone/>
            </a:pPr>
            <a:endParaRPr lang="en-US" sz="1400" dirty="0" smtClean="0">
              <a:solidFill>
                <a:srgbClr val="000000"/>
              </a:solidFill>
            </a:endParaRPr>
          </a:p>
          <a:p>
            <a:pPr marL="0" indent="0" fontAlgn="ctr">
              <a:lnSpc>
                <a:spcPct val="115000"/>
              </a:lnSpc>
              <a:spcBef>
                <a:spcPts val="0"/>
              </a:spcBef>
              <a:buNone/>
            </a:pPr>
            <a:endParaRPr lang="en-US" sz="2000" b="0" i="0" u="none" strike="noStrike" dirty="0">
              <a:effectLst/>
            </a:endParaRPr>
          </a:p>
        </p:txBody>
      </p:sp>
      <p:sp>
        <p:nvSpPr>
          <p:cNvPr id="2" name="TextBox 1"/>
          <p:cNvSpPr txBox="1"/>
          <p:nvPr/>
        </p:nvSpPr>
        <p:spPr>
          <a:xfrm>
            <a:off x="228600" y="1447800"/>
            <a:ext cx="8915400" cy="6894195"/>
          </a:xfrm>
          <a:prstGeom prst="rect">
            <a:avLst/>
          </a:prstGeom>
          <a:noFill/>
        </p:spPr>
        <p:txBody>
          <a:bodyPr wrap="square" rtlCol="0">
            <a:spAutoFit/>
          </a:bodyPr>
          <a:lstStyle/>
          <a:p>
            <a:pPr marL="457200" indent="-457200">
              <a:buFontTx/>
              <a:buAutoNum type="arabicPeriod" startAt="7"/>
            </a:pPr>
            <a:r>
              <a:rPr lang="en-US" sz="2400" dirty="0" smtClean="0">
                <a:solidFill>
                  <a:prstClr val="black"/>
                </a:solidFill>
              </a:rPr>
              <a:t>Create technology financing vehicle (fund) and allow transfer of funds from existing federal grants</a:t>
            </a:r>
          </a:p>
          <a:p>
            <a:pPr marL="457200" indent="-457200">
              <a:buFontTx/>
              <a:buAutoNum type="arabicPeriod" startAt="7"/>
            </a:pPr>
            <a:r>
              <a:rPr lang="en-US" sz="2400" dirty="0" smtClean="0">
                <a:solidFill>
                  <a:prstClr val="black"/>
                </a:solidFill>
              </a:rPr>
              <a:t>Ditto for other core shared services (intake, case management) </a:t>
            </a:r>
          </a:p>
          <a:p>
            <a:r>
              <a:rPr lang="en-US" sz="2400" dirty="0" smtClean="0">
                <a:solidFill>
                  <a:prstClr val="black"/>
                </a:solidFill>
              </a:rPr>
              <a:t>9.   New Financing Approach for Modular IT </a:t>
            </a:r>
          </a:p>
          <a:p>
            <a:pPr marL="342900" indent="-342900">
              <a:buFontTx/>
              <a:buChar char="-"/>
            </a:pPr>
            <a:r>
              <a:rPr lang="en-US" sz="2400" dirty="0" smtClean="0">
                <a:solidFill>
                  <a:prstClr val="black"/>
                </a:solidFill>
              </a:rPr>
              <a:t>Discrete business functions that serve multiple programs</a:t>
            </a:r>
          </a:p>
          <a:p>
            <a:pPr marL="342900" indent="-342900">
              <a:buFontTx/>
              <a:buChar char="-"/>
            </a:pPr>
            <a:r>
              <a:rPr lang="en-US" sz="2400" dirty="0" smtClean="0">
                <a:solidFill>
                  <a:prstClr val="black"/>
                </a:solidFill>
              </a:rPr>
              <a:t>Develop using funds across multiple programs without federal approval as long as each programs limits investment</a:t>
            </a:r>
            <a:br>
              <a:rPr lang="en-US" sz="2400" dirty="0" smtClean="0">
                <a:solidFill>
                  <a:prstClr val="black"/>
                </a:solidFill>
              </a:rPr>
            </a:br>
            <a:r>
              <a:rPr lang="en-US" sz="2400" dirty="0" smtClean="0">
                <a:solidFill>
                  <a:prstClr val="black"/>
                </a:solidFill>
              </a:rPr>
              <a:t/>
            </a:r>
            <a:br>
              <a:rPr lang="en-US" sz="2400" dirty="0" smtClean="0">
                <a:solidFill>
                  <a:prstClr val="black"/>
                </a:solidFill>
              </a:rPr>
            </a:br>
            <a:r>
              <a:rPr lang="en-US" sz="2400" dirty="0" smtClean="0">
                <a:solidFill>
                  <a:prstClr val="black"/>
                </a:solidFill>
              </a:rPr>
              <a:t>Example: IV-D, IV-A, IV-E, CCDF, Medicaid, and SNAP all pay vendors and/or people. Allow states to build this module to be used across programs using technology products and services procured according to state procurement laws. Cap contributions from any one program at $X. </a:t>
            </a:r>
          </a:p>
          <a:p>
            <a:endParaRPr lang="en-US" sz="2800" dirty="0">
              <a:solidFill>
                <a:prstClr val="black"/>
              </a:solidFill>
            </a:endParaRPr>
          </a:p>
          <a:p>
            <a:r>
              <a:rPr lang="en-US" sz="2800" dirty="0" smtClean="0">
                <a:solidFill>
                  <a:prstClr val="black"/>
                </a:solidFill>
              </a:rPr>
              <a:t> </a:t>
            </a:r>
          </a:p>
          <a:p>
            <a:pPr marL="514350" indent="-514350">
              <a:buFont typeface="+mj-lt"/>
              <a:buAutoNum type="arabicPeriod"/>
            </a:pPr>
            <a:endParaRPr lang="en-US" sz="2800" dirty="0">
              <a:solidFill>
                <a:prstClr val="black"/>
              </a:solidFill>
            </a:endParaRPr>
          </a:p>
          <a:p>
            <a:pPr marL="514350" indent="-514350">
              <a:buFont typeface="+mj-lt"/>
              <a:buAutoNum type="arabicPeriod"/>
            </a:pPr>
            <a:endParaRPr lang="en-US" sz="2800" dirty="0">
              <a:solidFill>
                <a:prstClr val="black"/>
              </a:solidFill>
            </a:endParaRPr>
          </a:p>
          <a:p>
            <a:pPr marL="342900" indent="-342900">
              <a:buFont typeface="+mj-lt"/>
              <a:buAutoNum type="arabicPeriod"/>
            </a:pPr>
            <a:endParaRPr lang="en-US" dirty="0">
              <a:solidFill>
                <a:prstClr val="black"/>
              </a:solidFill>
            </a:endParaRPr>
          </a:p>
        </p:txBody>
      </p:sp>
    </p:spTree>
    <p:extLst>
      <p:ext uri="{BB962C8B-B14F-4D97-AF65-F5344CB8AC3E}">
        <p14:creationId xmlns:p14="http://schemas.microsoft.com/office/powerpoint/2010/main" val="1404677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8585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03" y="2189517"/>
            <a:ext cx="8229600" cy="1143000"/>
          </a:xfrm>
        </p:spPr>
        <p:txBody>
          <a:bodyPr>
            <a:noAutofit/>
          </a:bodyPr>
          <a:lstStyle/>
          <a:p>
            <a:r>
              <a:rPr lang="en-US" sz="3200" dirty="0">
                <a:latin typeface="Times New Roman" panose="02020603050405020304" pitchFamily="18" charset="0"/>
                <a:cs typeface="Times New Roman" panose="02020603050405020304" pitchFamily="18" charset="0"/>
              </a:rPr>
              <a:t>Nannette </a:t>
            </a:r>
            <a:r>
              <a:rPr lang="en-US" sz="3200" dirty="0" smtClean="0">
                <a:latin typeface="Times New Roman" panose="02020603050405020304" pitchFamily="18" charset="0"/>
                <a:cs typeface="Times New Roman" panose="02020603050405020304" pitchFamily="18" charset="0"/>
              </a:rPr>
              <a:t>Bowler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Director</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Fairfax </a:t>
            </a:r>
            <a:r>
              <a:rPr lang="en-US" sz="3200" dirty="0">
                <a:latin typeface="Times New Roman" panose="02020603050405020304" pitchFamily="18" charset="0"/>
                <a:cs typeface="Times New Roman" panose="02020603050405020304" pitchFamily="18" charset="0"/>
              </a:rPr>
              <a:t>County Department of Family Services</a:t>
            </a:r>
          </a:p>
        </p:txBody>
      </p:sp>
      <p:sp>
        <p:nvSpPr>
          <p:cNvPr id="5" name="Slide Number Placeholder 4"/>
          <p:cNvSpPr>
            <a:spLocks noGrp="1"/>
          </p:cNvSpPr>
          <p:nvPr>
            <p:ph type="sldNum" sz="quarter" idx="12"/>
          </p:nvPr>
        </p:nvSpPr>
        <p:spPr/>
        <p:txBody>
          <a:bodyPr/>
          <a:lstStyle/>
          <a:p>
            <a:fld id="{AF900948-D37D-4C41-BC43-17AFB8E493D4}" type="slidenum">
              <a:rPr lang="en-US" smtClean="0">
                <a:latin typeface="Times New Roman" panose="02020603050405020304" pitchFamily="18" charset="0"/>
                <a:cs typeface="Times New Roman" panose="02020603050405020304" pitchFamily="18" charset="0"/>
              </a:rPr>
              <a:t>43</a:t>
            </a:fld>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620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010-9232-40F0-B03A-6E75C543CFD3}"/>
              </a:ext>
            </a:extLst>
          </p:cNvPr>
          <p:cNvSpPr>
            <a:spLocks noGrp="1"/>
          </p:cNvSpPr>
          <p:nvPr>
            <p:ph type="ctrTitle"/>
          </p:nvPr>
        </p:nvSpPr>
        <p:spPr>
          <a:xfrm>
            <a:off x="292711" y="409937"/>
            <a:ext cx="6926580" cy="782424"/>
          </a:xfrm>
        </p:spPr>
        <p:txBody>
          <a:bodyPr/>
          <a:lstStyle/>
          <a:p>
            <a:r>
              <a:rPr lang="en-US" sz="2400" dirty="0"/>
              <a:t>Achieving Better Grant Management Outcomes, Fairfax County</a:t>
            </a:r>
          </a:p>
        </p:txBody>
      </p:sp>
      <p:sp>
        <p:nvSpPr>
          <p:cNvPr id="4" name="Rectangle 3">
            <a:extLst>
              <a:ext uri="{FF2B5EF4-FFF2-40B4-BE49-F238E27FC236}">
                <a16:creationId xmlns:a16="http://schemas.microsoft.com/office/drawing/2014/main" id="{8681FF24-CFF7-4CBC-8022-D50E0091DBA7}"/>
              </a:ext>
            </a:extLst>
          </p:cNvPr>
          <p:cNvSpPr/>
          <p:nvPr/>
        </p:nvSpPr>
        <p:spPr>
          <a:xfrm>
            <a:off x="565608" y="1976809"/>
            <a:ext cx="4204164" cy="523220"/>
          </a:xfrm>
          <a:prstGeom prst="rect">
            <a:avLst/>
          </a:prstGeom>
          <a:noFill/>
        </p:spPr>
        <p:txBody>
          <a:bodyPr wrap="none" lIns="91440" tIns="45720" rIns="91440" bIns="45720">
            <a:spAutoFit/>
          </a:bodyPr>
          <a:lstStyle/>
          <a:p>
            <a:pPr algn="ctr" defTabSz="457200"/>
            <a:r>
              <a:rPr lang="en-US" sz="2800" dirty="0">
                <a:ln w="0"/>
                <a:solidFill>
                  <a:srgbClr val="4472C4"/>
                </a:solidFill>
                <a:effectLst>
                  <a:outerShdw blurRad="38100" dist="25400" dir="5400000" algn="ctr" rotWithShape="0">
                    <a:srgbClr val="6E747A">
                      <a:alpha val="43000"/>
                    </a:srgbClr>
                  </a:outerShdw>
                </a:effectLst>
              </a:rPr>
              <a:t>Performance Contracting</a:t>
            </a:r>
          </a:p>
        </p:txBody>
      </p:sp>
      <p:sp>
        <p:nvSpPr>
          <p:cNvPr id="5" name="Subtitle 4">
            <a:extLst>
              <a:ext uri="{FF2B5EF4-FFF2-40B4-BE49-F238E27FC236}">
                <a16:creationId xmlns:a16="http://schemas.microsoft.com/office/drawing/2014/main" id="{3308A5B0-6AF0-4415-A2A8-8BD5EF18733D}"/>
              </a:ext>
            </a:extLst>
          </p:cNvPr>
          <p:cNvSpPr>
            <a:spLocks noGrp="1"/>
          </p:cNvSpPr>
          <p:nvPr>
            <p:ph type="subTitle" idx="1"/>
          </p:nvPr>
        </p:nvSpPr>
        <p:spPr>
          <a:xfrm>
            <a:off x="508001" y="3747476"/>
            <a:ext cx="2715828" cy="523220"/>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Data Analytics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AFC5FD7F-218F-448C-B493-62335FDBD4E0}"/>
              </a:ext>
            </a:extLst>
          </p:cNvPr>
          <p:cNvSpPr txBox="1"/>
          <p:nvPr/>
        </p:nvSpPr>
        <p:spPr>
          <a:xfrm>
            <a:off x="688123" y="2571816"/>
            <a:ext cx="6926580" cy="1477328"/>
          </a:xfrm>
          <a:prstGeom prst="rect">
            <a:avLst/>
          </a:prstGeom>
          <a:noFill/>
        </p:spPr>
        <p:txBody>
          <a:bodyPr wrap="square" rtlCol="0">
            <a:spAutoFit/>
          </a:bodyPr>
          <a:lstStyle/>
          <a:p>
            <a:pPr defTabSz="457200"/>
            <a:r>
              <a:rPr lang="en-US" b="1" dirty="0">
                <a:solidFill>
                  <a:prstClr val="black"/>
                </a:solidFill>
              </a:rPr>
              <a:t>Infant Toddler Connection</a:t>
            </a:r>
          </a:p>
          <a:p>
            <a:pPr defTabSz="457200"/>
            <a:r>
              <a:rPr lang="en-US" dirty="0">
                <a:solidFill>
                  <a:prstClr val="black"/>
                </a:solidFill>
              </a:rPr>
              <a:t>Use of a “retainage” and bonuses to ensure contractor performance.  Significant change in contractor engagement in outcomes.</a:t>
            </a:r>
          </a:p>
          <a:p>
            <a:pPr defTabSz="457200"/>
            <a:endParaRPr lang="en-US" dirty="0">
              <a:solidFill>
                <a:prstClr val="black"/>
              </a:solidFill>
            </a:endParaRPr>
          </a:p>
        </p:txBody>
      </p:sp>
      <p:sp>
        <p:nvSpPr>
          <p:cNvPr id="9" name="TextBox 8">
            <a:extLst>
              <a:ext uri="{FF2B5EF4-FFF2-40B4-BE49-F238E27FC236}">
                <a16:creationId xmlns:a16="http://schemas.microsoft.com/office/drawing/2014/main" id="{BC9C8CC5-8692-4496-8DD2-306AF3324290}"/>
              </a:ext>
            </a:extLst>
          </p:cNvPr>
          <p:cNvSpPr txBox="1"/>
          <p:nvPr/>
        </p:nvSpPr>
        <p:spPr>
          <a:xfrm>
            <a:off x="565608" y="4445089"/>
            <a:ext cx="6630040" cy="1200329"/>
          </a:xfrm>
          <a:prstGeom prst="rect">
            <a:avLst/>
          </a:prstGeom>
          <a:noFill/>
        </p:spPr>
        <p:txBody>
          <a:bodyPr wrap="square" rtlCol="0">
            <a:spAutoFit/>
          </a:bodyPr>
          <a:lstStyle/>
          <a:p>
            <a:pPr marL="285750" indent="-285750" defTabSz="457200">
              <a:buFont typeface="Wingdings" panose="05000000000000000000" pitchFamily="2" charset="2"/>
              <a:buChar char="§"/>
            </a:pPr>
            <a:r>
              <a:rPr lang="en-US" dirty="0">
                <a:solidFill>
                  <a:prstClr val="black"/>
                </a:solidFill>
              </a:rPr>
              <a:t>Understanding root causes of client needs.</a:t>
            </a:r>
          </a:p>
          <a:p>
            <a:pPr marL="285750" indent="-285750" defTabSz="457200">
              <a:buFont typeface="Wingdings" panose="05000000000000000000" pitchFamily="2" charset="2"/>
              <a:buChar char="§"/>
            </a:pPr>
            <a:r>
              <a:rPr lang="en-US" dirty="0">
                <a:solidFill>
                  <a:prstClr val="black"/>
                </a:solidFill>
              </a:rPr>
              <a:t>Builds staff analytical skills to maximize resources to improve outcomes.  </a:t>
            </a:r>
          </a:p>
          <a:p>
            <a:pPr marL="285750" indent="-285750" defTabSz="457200">
              <a:buFont typeface="Wingdings" panose="05000000000000000000" pitchFamily="2" charset="2"/>
              <a:buChar char="§"/>
            </a:pPr>
            <a:r>
              <a:rPr lang="en-US" dirty="0">
                <a:solidFill>
                  <a:prstClr val="black"/>
                </a:solidFill>
              </a:rPr>
              <a:t>Targets areas of concern and populations.  </a:t>
            </a:r>
          </a:p>
        </p:txBody>
      </p:sp>
      <p:sp>
        <p:nvSpPr>
          <p:cNvPr id="3" name="Footer Placeholder 2">
            <a:extLst>
              <a:ext uri="{FF2B5EF4-FFF2-40B4-BE49-F238E27FC236}">
                <a16:creationId xmlns:a16="http://schemas.microsoft.com/office/drawing/2014/main" id="{4FCC5C16-B84A-4BE9-8EE1-88D2DBE115B9}"/>
              </a:ext>
            </a:extLst>
          </p:cNvPr>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6" name="TextBox 5">
            <a:extLst>
              <a:ext uri="{FF2B5EF4-FFF2-40B4-BE49-F238E27FC236}">
                <a16:creationId xmlns:a16="http://schemas.microsoft.com/office/drawing/2014/main" id="{F72A5314-6784-4305-ACCD-AB40EA8FDF5A}"/>
              </a:ext>
            </a:extLst>
          </p:cNvPr>
          <p:cNvSpPr txBox="1"/>
          <p:nvPr/>
        </p:nvSpPr>
        <p:spPr>
          <a:xfrm>
            <a:off x="647858" y="1302526"/>
            <a:ext cx="6216287" cy="646331"/>
          </a:xfrm>
          <a:prstGeom prst="rect">
            <a:avLst/>
          </a:prstGeom>
          <a:noFill/>
        </p:spPr>
        <p:txBody>
          <a:bodyPr wrap="square" rtlCol="0">
            <a:spAutoFit/>
          </a:bodyPr>
          <a:lstStyle/>
          <a:p>
            <a:pPr defTabSz="457200"/>
            <a:r>
              <a:rPr lang="en-US" dirty="0">
                <a:solidFill>
                  <a:prstClr val="black"/>
                </a:solidFill>
              </a:rPr>
              <a:t>Fairfax County steps to move funding resources toward positive outcomes: </a:t>
            </a:r>
          </a:p>
        </p:txBody>
      </p:sp>
    </p:spTree>
    <p:extLst>
      <p:ext uri="{BB962C8B-B14F-4D97-AF65-F5344CB8AC3E}">
        <p14:creationId xmlns:p14="http://schemas.microsoft.com/office/powerpoint/2010/main" val="3923293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010-9232-40F0-B03A-6E75C543CFD3}"/>
              </a:ext>
            </a:extLst>
          </p:cNvPr>
          <p:cNvSpPr>
            <a:spLocks noGrp="1"/>
          </p:cNvSpPr>
          <p:nvPr>
            <p:ph type="ctrTitle"/>
          </p:nvPr>
        </p:nvSpPr>
        <p:spPr>
          <a:xfrm>
            <a:off x="97524" y="336849"/>
            <a:ext cx="7115351" cy="782424"/>
          </a:xfrm>
        </p:spPr>
        <p:txBody>
          <a:bodyPr/>
          <a:lstStyle/>
          <a:p>
            <a:r>
              <a:rPr lang="en-US" sz="2400" dirty="0"/>
              <a:t>Achieving Better Grant Management Outcomes, Fairfax County</a:t>
            </a:r>
          </a:p>
        </p:txBody>
      </p:sp>
      <p:sp>
        <p:nvSpPr>
          <p:cNvPr id="4" name="Rectangle 3">
            <a:extLst>
              <a:ext uri="{FF2B5EF4-FFF2-40B4-BE49-F238E27FC236}">
                <a16:creationId xmlns:a16="http://schemas.microsoft.com/office/drawing/2014/main" id="{8681FF24-CFF7-4CBC-8022-D50E0091DBA7}"/>
              </a:ext>
            </a:extLst>
          </p:cNvPr>
          <p:cNvSpPr/>
          <p:nvPr/>
        </p:nvSpPr>
        <p:spPr>
          <a:xfrm>
            <a:off x="747487" y="1590614"/>
            <a:ext cx="2126342" cy="523220"/>
          </a:xfrm>
          <a:prstGeom prst="rect">
            <a:avLst/>
          </a:prstGeom>
          <a:noFill/>
        </p:spPr>
        <p:txBody>
          <a:bodyPr wrap="square" lIns="91440" tIns="45720" rIns="91440" bIns="45720">
            <a:spAutoFit/>
          </a:bodyPr>
          <a:lstStyle/>
          <a:p>
            <a:pPr algn="ctr" defTabSz="457200"/>
            <a:r>
              <a:rPr lang="en-US" sz="2800" dirty="0">
                <a:ln w="0"/>
                <a:solidFill>
                  <a:srgbClr val="4472C4"/>
                </a:solidFill>
                <a:effectLst>
                  <a:outerShdw blurRad="38100" dist="25400" dir="5400000" algn="ctr" rotWithShape="0">
                    <a:srgbClr val="6E747A">
                      <a:alpha val="43000"/>
                    </a:srgbClr>
                  </a:outerShdw>
                </a:effectLst>
              </a:rPr>
              <a:t>Flexibility</a:t>
            </a:r>
          </a:p>
        </p:txBody>
      </p:sp>
      <p:sp>
        <p:nvSpPr>
          <p:cNvPr id="5" name="Subtitle 4">
            <a:extLst>
              <a:ext uri="{FF2B5EF4-FFF2-40B4-BE49-F238E27FC236}">
                <a16:creationId xmlns:a16="http://schemas.microsoft.com/office/drawing/2014/main" id="{3308A5B0-6AF0-4415-A2A8-8BD5EF18733D}"/>
              </a:ext>
            </a:extLst>
          </p:cNvPr>
          <p:cNvSpPr>
            <a:spLocks noGrp="1"/>
          </p:cNvSpPr>
          <p:nvPr>
            <p:ph type="subTitle" idx="1"/>
          </p:nvPr>
        </p:nvSpPr>
        <p:spPr>
          <a:xfrm>
            <a:off x="686107" y="3067783"/>
            <a:ext cx="2078864" cy="523220"/>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Automate</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5D43D142-273A-4488-B459-118AA7BDAABF}"/>
              </a:ext>
            </a:extLst>
          </p:cNvPr>
          <p:cNvSpPr txBox="1"/>
          <p:nvPr/>
        </p:nvSpPr>
        <p:spPr>
          <a:xfrm>
            <a:off x="565610" y="2053057"/>
            <a:ext cx="7737310" cy="923330"/>
          </a:xfrm>
          <a:prstGeom prst="rect">
            <a:avLst/>
          </a:prstGeom>
          <a:noFill/>
        </p:spPr>
        <p:txBody>
          <a:bodyPr wrap="square" rtlCol="0">
            <a:spAutoFit/>
          </a:bodyPr>
          <a:lstStyle/>
          <a:p>
            <a:pPr marL="285750" indent="-285750" defTabSz="457200">
              <a:buFont typeface="Wingdings" panose="05000000000000000000" pitchFamily="2" charset="2"/>
              <a:buChar char="§"/>
            </a:pPr>
            <a:r>
              <a:rPr lang="en-US" dirty="0">
                <a:solidFill>
                  <a:prstClr val="black"/>
                </a:solidFill>
              </a:rPr>
              <a:t>Eliminate the formal Amendment process for moving budget between budget categories, provided the bottom line of the grant is not exceeded.   </a:t>
            </a:r>
          </a:p>
        </p:txBody>
      </p:sp>
      <p:sp>
        <p:nvSpPr>
          <p:cNvPr id="10" name="TextBox 9">
            <a:extLst>
              <a:ext uri="{FF2B5EF4-FFF2-40B4-BE49-F238E27FC236}">
                <a16:creationId xmlns:a16="http://schemas.microsoft.com/office/drawing/2014/main" id="{BADE30BF-9FDF-4C10-9616-4D12F1B2A572}"/>
              </a:ext>
            </a:extLst>
          </p:cNvPr>
          <p:cNvSpPr txBox="1"/>
          <p:nvPr/>
        </p:nvSpPr>
        <p:spPr>
          <a:xfrm>
            <a:off x="565610" y="3591003"/>
            <a:ext cx="7828961" cy="1477328"/>
          </a:xfrm>
          <a:prstGeom prst="rect">
            <a:avLst/>
          </a:prstGeom>
          <a:noFill/>
        </p:spPr>
        <p:txBody>
          <a:bodyPr wrap="square" rtlCol="0">
            <a:spAutoFit/>
          </a:bodyPr>
          <a:lstStyle/>
          <a:p>
            <a:pPr marL="285750" indent="-285750" defTabSz="457200">
              <a:buFont typeface="Wingdings" panose="05000000000000000000" pitchFamily="2" charset="2"/>
              <a:buChar char="§"/>
            </a:pPr>
            <a:r>
              <a:rPr lang="en-US" dirty="0">
                <a:solidFill>
                  <a:prstClr val="black"/>
                </a:solidFill>
              </a:rPr>
              <a:t>Clarify federal guidance on Time and Effort reporting to embrace the use of strong payroll systems that bill time automatically to grants.  </a:t>
            </a:r>
          </a:p>
          <a:p>
            <a:pPr marL="285750" indent="-285750" defTabSz="457200">
              <a:buFont typeface="Wingdings" panose="05000000000000000000" pitchFamily="2" charset="2"/>
              <a:buChar char="§"/>
            </a:pPr>
            <a:r>
              <a:rPr lang="en-US" dirty="0">
                <a:solidFill>
                  <a:prstClr val="black"/>
                </a:solidFill>
              </a:rPr>
              <a:t>Provide an application that facilitates the capture and spreading of costs, such as space. Let’s not continuously recreate the wheel.</a:t>
            </a:r>
          </a:p>
          <a:p>
            <a:pPr defTabSz="457200"/>
            <a:endParaRPr lang="en-US" dirty="0">
              <a:solidFill>
                <a:prstClr val="black"/>
              </a:solidFill>
            </a:endParaRPr>
          </a:p>
        </p:txBody>
      </p:sp>
      <p:sp>
        <p:nvSpPr>
          <p:cNvPr id="6" name="Footer Placeholder 5">
            <a:extLst>
              <a:ext uri="{FF2B5EF4-FFF2-40B4-BE49-F238E27FC236}">
                <a16:creationId xmlns:a16="http://schemas.microsoft.com/office/drawing/2014/main" id="{FD875E30-228B-4E13-A9D6-2ADEAE1C6DF3}"/>
              </a:ext>
            </a:extLst>
          </p:cNvPr>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
        <p:nvSpPr>
          <p:cNvPr id="7" name="TextBox 6">
            <a:extLst>
              <a:ext uri="{FF2B5EF4-FFF2-40B4-BE49-F238E27FC236}">
                <a16:creationId xmlns:a16="http://schemas.microsoft.com/office/drawing/2014/main" id="{B91C4CE3-EA2A-45E6-A0C2-49C6B80838BB}"/>
              </a:ext>
            </a:extLst>
          </p:cNvPr>
          <p:cNvSpPr txBox="1"/>
          <p:nvPr/>
        </p:nvSpPr>
        <p:spPr>
          <a:xfrm>
            <a:off x="686107" y="1142490"/>
            <a:ext cx="6857999" cy="369332"/>
          </a:xfrm>
          <a:prstGeom prst="rect">
            <a:avLst/>
          </a:prstGeom>
          <a:noFill/>
        </p:spPr>
        <p:txBody>
          <a:bodyPr wrap="square" rtlCol="0">
            <a:spAutoFit/>
          </a:bodyPr>
          <a:lstStyle/>
          <a:p>
            <a:pPr defTabSz="457200"/>
            <a:r>
              <a:rPr lang="en-US" dirty="0">
                <a:solidFill>
                  <a:prstClr val="black"/>
                </a:solidFill>
              </a:rPr>
              <a:t>Common Sense steps, big gains:</a:t>
            </a:r>
          </a:p>
        </p:txBody>
      </p:sp>
    </p:spTree>
    <p:extLst>
      <p:ext uri="{BB962C8B-B14F-4D97-AF65-F5344CB8AC3E}">
        <p14:creationId xmlns:p14="http://schemas.microsoft.com/office/powerpoint/2010/main" val="1598760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C010-9232-40F0-B03A-6E75C543CFD3}"/>
              </a:ext>
            </a:extLst>
          </p:cNvPr>
          <p:cNvSpPr>
            <a:spLocks noGrp="1"/>
          </p:cNvSpPr>
          <p:nvPr>
            <p:ph type="ctrTitle"/>
          </p:nvPr>
        </p:nvSpPr>
        <p:spPr>
          <a:xfrm>
            <a:off x="141067" y="287406"/>
            <a:ext cx="7115351" cy="782424"/>
          </a:xfrm>
        </p:spPr>
        <p:txBody>
          <a:bodyPr/>
          <a:lstStyle/>
          <a:p>
            <a:r>
              <a:rPr lang="en-US" sz="2400" dirty="0"/>
              <a:t>Achieving Better Grant Management Outcomes, Fairfax County</a:t>
            </a:r>
          </a:p>
        </p:txBody>
      </p:sp>
      <p:sp>
        <p:nvSpPr>
          <p:cNvPr id="5" name="Subtitle 4">
            <a:extLst>
              <a:ext uri="{FF2B5EF4-FFF2-40B4-BE49-F238E27FC236}">
                <a16:creationId xmlns:a16="http://schemas.microsoft.com/office/drawing/2014/main" id="{3308A5B0-6AF0-4415-A2A8-8BD5EF18733D}"/>
              </a:ext>
            </a:extLst>
          </p:cNvPr>
          <p:cNvSpPr>
            <a:spLocks noGrp="1"/>
          </p:cNvSpPr>
          <p:nvPr>
            <p:ph type="subTitle" idx="1"/>
          </p:nvPr>
        </p:nvSpPr>
        <p:spPr>
          <a:xfrm>
            <a:off x="358781" y="3260607"/>
            <a:ext cx="5753550" cy="892552"/>
          </a:xfrm>
          <a:prstGeom prst="rect">
            <a:avLst/>
          </a:prstGeom>
          <a:noFill/>
        </p:spPr>
        <p:txBody>
          <a:bodyPr wrap="square" lIns="91440" tIns="45720" rIns="91440" bIns="45720">
            <a:spAutoFit/>
          </a:bodyPr>
          <a:lstStyle/>
          <a:p>
            <a:pPr algn="ctr"/>
            <a:r>
              <a:rPr lang="en-US" sz="2600" dirty="0">
                <a:ln w="0"/>
                <a:solidFill>
                  <a:schemeClr val="accent1"/>
                </a:solidFill>
                <a:effectLst>
                  <a:outerShdw blurRad="38100" dist="25400" dir="5400000" algn="ctr" rotWithShape="0">
                    <a:srgbClr val="6E747A">
                      <a:alpha val="43000"/>
                    </a:srgbClr>
                  </a:outerShdw>
                </a:effectLst>
              </a:rPr>
              <a:t>Improve Outcome Assessment and Reporting</a:t>
            </a:r>
            <a:endParaRPr lang="en-US" sz="2600" b="0" cap="none" spc="0" dirty="0">
              <a:ln w="0"/>
              <a:solidFill>
                <a:schemeClr val="accent1"/>
              </a:solidFill>
              <a:effectLst>
                <a:outerShdw blurRad="38100" dist="25400" dir="5400000" algn="ctr" rotWithShape="0">
                  <a:srgbClr val="6E747A">
                    <a:alpha val="43000"/>
                  </a:srgbClr>
                </a:outerShdw>
              </a:effectLst>
            </a:endParaRPr>
          </a:p>
        </p:txBody>
      </p:sp>
      <p:sp>
        <p:nvSpPr>
          <p:cNvPr id="6" name="Subtitle 4">
            <a:extLst>
              <a:ext uri="{FF2B5EF4-FFF2-40B4-BE49-F238E27FC236}">
                <a16:creationId xmlns:a16="http://schemas.microsoft.com/office/drawing/2014/main" id="{8AD809F6-11DD-429F-9E31-308B1A6C414B}"/>
              </a:ext>
            </a:extLst>
          </p:cNvPr>
          <p:cNvSpPr txBox="1">
            <a:spLocks/>
          </p:cNvSpPr>
          <p:nvPr/>
        </p:nvSpPr>
        <p:spPr>
          <a:xfrm>
            <a:off x="508001" y="1069830"/>
            <a:ext cx="4969777" cy="892552"/>
          </a:xfrm>
          <a:prstGeom prst="rect">
            <a:avLst/>
          </a:prstGeom>
          <a:noFill/>
        </p:spPr>
        <p:txBody>
          <a:bodyPr vert="horz" wrap="square" lIns="91440" tIns="45720" rIns="91440" bIns="45720" rtlCol="0" anchor="t">
            <a:sp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buClr>
                <a:srgbClr val="4472C4"/>
              </a:buClr>
            </a:pPr>
            <a:r>
              <a:rPr lang="en-US" sz="2600" dirty="0">
                <a:ln w="0"/>
                <a:solidFill>
                  <a:srgbClr val="4472C4"/>
                </a:solidFill>
                <a:effectLst>
                  <a:outerShdw blurRad="38100" dist="25400" dir="5400000" algn="ctr" rotWithShape="0">
                    <a:srgbClr val="6E747A">
                      <a:alpha val="43000"/>
                    </a:srgbClr>
                  </a:outerShdw>
                </a:effectLst>
              </a:rPr>
              <a:t>Legitimize Strategy and Quality Efforts</a:t>
            </a:r>
          </a:p>
        </p:txBody>
      </p:sp>
      <p:sp>
        <p:nvSpPr>
          <p:cNvPr id="10" name="TextBox 9">
            <a:extLst>
              <a:ext uri="{FF2B5EF4-FFF2-40B4-BE49-F238E27FC236}">
                <a16:creationId xmlns:a16="http://schemas.microsoft.com/office/drawing/2014/main" id="{BADE30BF-9FDF-4C10-9616-4D12F1B2A572}"/>
              </a:ext>
            </a:extLst>
          </p:cNvPr>
          <p:cNvSpPr txBox="1"/>
          <p:nvPr/>
        </p:nvSpPr>
        <p:spPr>
          <a:xfrm>
            <a:off x="457672" y="4153159"/>
            <a:ext cx="7828961" cy="2308324"/>
          </a:xfrm>
          <a:prstGeom prst="rect">
            <a:avLst/>
          </a:prstGeom>
          <a:noFill/>
        </p:spPr>
        <p:txBody>
          <a:bodyPr wrap="square" rtlCol="0">
            <a:spAutoFit/>
          </a:bodyPr>
          <a:lstStyle/>
          <a:p>
            <a:pPr marL="285750" indent="-285750" defTabSz="457200">
              <a:buFont typeface="Wingdings" panose="05000000000000000000" pitchFamily="2" charset="2"/>
              <a:buChar char="§"/>
            </a:pPr>
            <a:r>
              <a:rPr lang="en-US" dirty="0">
                <a:solidFill>
                  <a:prstClr val="black"/>
                </a:solidFill>
              </a:rPr>
              <a:t>There is often a lack of consistency in how federal grantors request outcome data to be sliced by age, population groups, etc.  </a:t>
            </a:r>
          </a:p>
          <a:p>
            <a:pPr lvl="1" defTabSz="457200"/>
            <a:r>
              <a:rPr lang="en-US" dirty="0">
                <a:solidFill>
                  <a:prstClr val="black"/>
                </a:solidFill>
              </a:rPr>
              <a:t>One grantor should cut population data using the same age brackets, ethnic groups, or other demographic indicators for all grants awarded.  This approach would provide a stronger foundation for assessing the outcomes achieved across multiple grants and local funding.</a:t>
            </a:r>
          </a:p>
          <a:p>
            <a:pPr defTabSz="457200"/>
            <a:endParaRPr lang="en-US" dirty="0">
              <a:solidFill>
                <a:prstClr val="black"/>
              </a:solidFill>
            </a:endParaRPr>
          </a:p>
        </p:txBody>
      </p:sp>
      <p:sp>
        <p:nvSpPr>
          <p:cNvPr id="11" name="TextBox 10">
            <a:extLst>
              <a:ext uri="{FF2B5EF4-FFF2-40B4-BE49-F238E27FC236}">
                <a16:creationId xmlns:a16="http://schemas.microsoft.com/office/drawing/2014/main" id="{2A6A822C-9287-405C-A4DD-30AEE8D4532A}"/>
              </a:ext>
            </a:extLst>
          </p:cNvPr>
          <p:cNvSpPr txBox="1"/>
          <p:nvPr/>
        </p:nvSpPr>
        <p:spPr>
          <a:xfrm>
            <a:off x="457672" y="1852254"/>
            <a:ext cx="8028810" cy="1477328"/>
          </a:xfrm>
          <a:prstGeom prst="rect">
            <a:avLst/>
          </a:prstGeom>
          <a:noFill/>
        </p:spPr>
        <p:txBody>
          <a:bodyPr wrap="square" rtlCol="0">
            <a:spAutoFit/>
          </a:bodyPr>
          <a:lstStyle/>
          <a:p>
            <a:pPr marL="285750" indent="-285750" defTabSz="457200">
              <a:buFont typeface="Arial" panose="020B0604020202020204" pitchFamily="34" charset="0"/>
              <a:buChar char="•"/>
            </a:pPr>
            <a:r>
              <a:rPr lang="en-US" dirty="0">
                <a:solidFill>
                  <a:prstClr val="black"/>
                </a:solidFill>
              </a:rPr>
              <a:t>Recognize strategic planning, data training and research efforts, quality review and improvement efforts as critical to grant success.  Allow these costs as either a direct charge or a cost-allocated charge to a grant.</a:t>
            </a:r>
          </a:p>
          <a:p>
            <a:pPr marL="285750" indent="-285750" defTabSz="457200">
              <a:buFont typeface="Arial" panose="020B0604020202020204" pitchFamily="34" charset="0"/>
              <a:buChar char="•"/>
            </a:pPr>
            <a:r>
              <a:rPr lang="en-US" dirty="0">
                <a:solidFill>
                  <a:prstClr val="black"/>
                </a:solidFill>
              </a:rPr>
              <a:t>Likewise, recognize training in support of positive client interaction as an allowable grant expense.</a:t>
            </a:r>
          </a:p>
        </p:txBody>
      </p:sp>
      <p:sp>
        <p:nvSpPr>
          <p:cNvPr id="3" name="Footer Placeholder 2">
            <a:extLst>
              <a:ext uri="{FF2B5EF4-FFF2-40B4-BE49-F238E27FC236}">
                <a16:creationId xmlns:a16="http://schemas.microsoft.com/office/drawing/2014/main" id="{186A0DD4-AB3B-4FE7-A5D9-34320876FF65}"/>
              </a:ext>
            </a:extLst>
          </p:cNvPr>
          <p:cNvSpPr>
            <a:spLocks noGrp="1"/>
          </p:cNvSpPr>
          <p:nvPr>
            <p:ph type="ftr" sz="quarter" idx="11"/>
          </p:nvPr>
        </p:nvSpPr>
        <p:spPr/>
        <p:txBody>
          <a:bodyPr/>
          <a:lstStyle/>
          <a:p>
            <a:r>
              <a:rPr lang="en-US">
                <a:solidFill>
                  <a:prstClr val="black">
                    <a:tint val="75000"/>
                  </a:prstClr>
                </a:solidFill>
              </a:rPr>
              <a:t>Presented July 12, 2019 by Nannette Bowler, Fairfax County Director of Family Services</a:t>
            </a:r>
          </a:p>
        </p:txBody>
      </p:sp>
    </p:spTree>
    <p:extLst>
      <p:ext uri="{BB962C8B-B14F-4D97-AF65-F5344CB8AC3E}">
        <p14:creationId xmlns:p14="http://schemas.microsoft.com/office/powerpoint/2010/main" val="2512521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584" y="491955"/>
            <a:ext cx="2949178" cy="1600200"/>
          </a:xfrm>
        </p:spPr>
        <p:txBody>
          <a:bodyPr anchor="ctr">
            <a:normAutofit/>
          </a:bodyPr>
          <a:lstStyle/>
          <a:p>
            <a:pPr algn="ctr"/>
            <a:r>
              <a:rPr lang="en-US" dirty="0" smtClean="0">
                <a:latin typeface="Times New Roman" panose="02020603050405020304" pitchFamily="18" charset="0"/>
                <a:cs typeface="Times New Roman" panose="02020603050405020304" pitchFamily="18" charset="0"/>
              </a:rPr>
              <a:t>Discussion</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F900948-D37D-4C41-BC43-17AFB8E493D4}" type="slidenum">
              <a:rPr lang="en-US" smtClean="0"/>
              <a:t>47</a:t>
            </a:fld>
            <a:endParaRPr lang="en-US" dirty="0"/>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954" y="2092155"/>
            <a:ext cx="3352223" cy="3352223"/>
          </a:xfrm>
          <a:prstGeom prst="rect">
            <a:avLst/>
          </a:prstGeom>
        </p:spPr>
      </p:pic>
    </p:spTree>
    <p:extLst>
      <p:ext uri="{BB962C8B-B14F-4D97-AF65-F5344CB8AC3E}">
        <p14:creationId xmlns:p14="http://schemas.microsoft.com/office/powerpoint/2010/main" val="1818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2018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2019 Recap &amp; Looking Forward </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F900948-D37D-4C41-BC43-17AFB8E493D4}" type="slidenum">
              <a:rPr lang="en-US" smtClean="0"/>
              <a:t>5</a:t>
            </a:fld>
            <a:endParaRPr lang="en-US" dirty="0"/>
          </a:p>
        </p:txBody>
      </p:sp>
      <p:graphicFrame>
        <p:nvGraphicFramePr>
          <p:cNvPr id="5" name="Table 4">
            <a:extLst>
              <a:ext uri="{FF2B5EF4-FFF2-40B4-BE49-F238E27FC236}">
                <a16:creationId xmlns:a16="http://schemas.microsoft.com/office/drawing/2014/main" id="{6B2BDBE3-1B36-4E0F-857C-A73EA327C6D6}"/>
              </a:ext>
            </a:extLst>
          </p:cNvPr>
          <p:cNvGraphicFramePr>
            <a:graphicFrameLocks noGrp="1"/>
          </p:cNvGraphicFramePr>
          <p:nvPr>
            <p:extLst>
              <p:ext uri="{D42A27DB-BD31-4B8C-83A1-F6EECF244321}">
                <p14:modId xmlns:p14="http://schemas.microsoft.com/office/powerpoint/2010/main" val="695146103"/>
              </p:ext>
            </p:extLst>
          </p:nvPr>
        </p:nvGraphicFramePr>
        <p:xfrm>
          <a:off x="533400" y="1474470"/>
          <a:ext cx="8153400" cy="5078349"/>
        </p:xfrm>
        <a:graphic>
          <a:graphicData uri="http://schemas.openxmlformats.org/drawingml/2006/table">
            <a:tbl>
              <a:tblPr firstRow="1" bandRow="1">
                <a:tableStyleId>{5940675A-B579-460E-94D1-54222C63F5DA}</a:tableStyleId>
              </a:tblPr>
              <a:tblGrid>
                <a:gridCol w="4077194">
                  <a:extLst>
                    <a:ext uri="{9D8B030D-6E8A-4147-A177-3AD203B41FA5}">
                      <a16:colId xmlns:a16="http://schemas.microsoft.com/office/drawing/2014/main" val="20000"/>
                    </a:ext>
                  </a:extLst>
                </a:gridCol>
                <a:gridCol w="4076206">
                  <a:extLst>
                    <a:ext uri="{9D8B030D-6E8A-4147-A177-3AD203B41FA5}">
                      <a16:colId xmlns:a16="http://schemas.microsoft.com/office/drawing/2014/main" val="20001"/>
                    </a:ext>
                  </a:extLst>
                </a:gridCol>
              </a:tblGrid>
              <a:tr h="2426589">
                <a:tc>
                  <a:txBody>
                    <a:bodyPr/>
                    <a:lstStyle/>
                    <a:p>
                      <a:r>
                        <a:rPr lang="en-US" sz="1200" b="1" u="sng" kern="1200" baseline="0" dirty="0" smtClean="0">
                          <a:solidFill>
                            <a:schemeClr val="tx1"/>
                          </a:solidFill>
                          <a:latin typeface="+mn-lt"/>
                          <a:ea typeface="+mn-ea"/>
                          <a:cs typeface="+mn-cs"/>
                        </a:rPr>
                        <a:t>Highlights</a:t>
                      </a:r>
                      <a:endParaRPr lang="en-US" sz="1200" b="1" u="none" baseline="0" dirty="0">
                        <a:solidFill>
                          <a:schemeClr val="tx1">
                            <a:lumMod val="95000"/>
                            <a:lumOff val="5000"/>
                          </a:schemeClr>
                        </a:solidFill>
                      </a:endParaRPr>
                    </a:p>
                    <a:p>
                      <a:pPr marL="5713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solidFill>
                          <a:latin typeface="+mn-lt"/>
                          <a:ea typeface="+mn-ea"/>
                          <a:cs typeface="+mn-cs"/>
                        </a:rPr>
                        <a:t>Four sessions held in 2018 – 2019. </a:t>
                      </a:r>
                    </a:p>
                    <a:p>
                      <a:pPr marL="5713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solidFill>
                          <a:latin typeface="+mn-lt"/>
                          <a:ea typeface="+mn-ea"/>
                          <a:cs typeface="+mn-cs"/>
                        </a:rPr>
                        <a:t>More than 120 attendees in inaugural year from agencies as well as stakeholders/recipients.</a:t>
                      </a:r>
                    </a:p>
                    <a:p>
                      <a:pPr marL="5713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solidFill>
                          <a:latin typeface="+mn-lt"/>
                          <a:ea typeface="+mn-ea"/>
                          <a:cs typeface="+mn-cs"/>
                        </a:rPr>
                        <a:t>Speakers included:</a:t>
                      </a:r>
                    </a:p>
                    <a:p>
                      <a:pPr marL="514333"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baseline="0" dirty="0" smtClean="0">
                          <a:solidFill>
                            <a:schemeClr val="tx1"/>
                          </a:solidFill>
                          <a:latin typeface="+mn-lt"/>
                          <a:ea typeface="+mn-ea"/>
                          <a:cs typeface="+mn-cs"/>
                        </a:rPr>
                        <a:t>Federal: OMB, HHS, GAO, NSF, ED, DOI etc.</a:t>
                      </a:r>
                    </a:p>
                    <a:p>
                      <a:pPr marL="514333"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baseline="0" dirty="0" smtClean="0">
                          <a:solidFill>
                            <a:schemeClr val="tx1"/>
                          </a:solidFill>
                          <a:latin typeface="+mn-lt"/>
                          <a:ea typeface="+mn-ea"/>
                          <a:cs typeface="+mn-cs"/>
                        </a:rPr>
                        <a:t>State &amp; Local: Allegheny County Department of Human Services</a:t>
                      </a:r>
                    </a:p>
                    <a:p>
                      <a:pPr marL="514333"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baseline="0" dirty="0" smtClean="0">
                          <a:solidFill>
                            <a:schemeClr val="tx1"/>
                          </a:solidFill>
                          <a:latin typeface="+mn-lt"/>
                          <a:ea typeface="+mn-ea"/>
                          <a:cs typeface="+mn-cs"/>
                        </a:rPr>
                        <a:t>Industry: UPMC Health Plan, Mission Measurement, American Public Human Services Association (APHSA) etc.</a:t>
                      </a:r>
                    </a:p>
                    <a:p>
                      <a:pPr marL="5713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baseline="0" dirty="0" smtClean="0">
                        <a:solidFill>
                          <a:schemeClr val="tx1"/>
                        </a:solidFill>
                        <a:latin typeface="+mn-lt"/>
                        <a:ea typeface="+mn-ea"/>
                        <a:cs typeface="+mn-cs"/>
                      </a:endParaRPr>
                    </a:p>
                    <a:p>
                      <a:pPr marL="342883"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200" u="none" kern="1200" baseline="0" dirty="0">
                        <a:solidFill>
                          <a:schemeClr val="tx1"/>
                        </a:solidFill>
                        <a:latin typeface="+mn-lt"/>
                        <a:ea typeface="+mn-ea"/>
                        <a:cs typeface="+mn-cs"/>
                      </a:endParaRPr>
                    </a:p>
                  </a:txBody>
                  <a:tcPr/>
                </a:tc>
                <a:tc>
                  <a:txBody>
                    <a:bodyPr/>
                    <a:lstStyle/>
                    <a:p>
                      <a:r>
                        <a:rPr lang="en-US" sz="1200" b="1" u="sng" kern="1200" baseline="0" dirty="0" smtClean="0">
                          <a:solidFill>
                            <a:schemeClr val="tx1"/>
                          </a:solidFill>
                          <a:latin typeface="+mn-lt"/>
                          <a:ea typeface="+mn-ea"/>
                          <a:cs typeface="+mn-cs"/>
                        </a:rPr>
                        <a:t>Accomplishments:</a:t>
                      </a:r>
                      <a:endParaRPr lang="en-US" sz="1200" b="1" u="sng" kern="1200" baseline="0" dirty="0">
                        <a:solidFill>
                          <a:schemeClr val="tx1"/>
                        </a:solidFill>
                        <a:latin typeface="+mn-lt"/>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lumMod val="95000"/>
                              <a:lumOff val="5000"/>
                            </a:schemeClr>
                          </a:solidFill>
                          <a:effectLst/>
                          <a:latin typeface="+mn-lt"/>
                          <a:ea typeface="+mn-ea"/>
                          <a:cs typeface="+mn-cs"/>
                        </a:rPr>
                        <a:t>Engaged Office of Management and Budget's President's Management Agenda (PMA) Cross Agency Priority Goals: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baseline="0" dirty="0" smtClean="0">
                          <a:solidFill>
                            <a:schemeClr val="tx1">
                              <a:lumMod val="95000"/>
                              <a:lumOff val="5000"/>
                            </a:schemeClr>
                          </a:solidFill>
                          <a:effectLst/>
                          <a:latin typeface="+mn-lt"/>
                          <a:ea typeface="+mn-ea"/>
                          <a:cs typeface="+mn-cs"/>
                        </a:rPr>
                        <a:t>OMB shared perspective PMA CAP Goal 8 Results-oriented accountability for grants, OMB M-18-24, Strategies to reduce grant recipient etc. to gain agency &amp; stakeholder input.</a:t>
                      </a:r>
                      <a:endParaRPr lang="en-US" sz="1200" u="none" kern="1200" baseline="0" dirty="0">
                        <a:solidFill>
                          <a:schemeClr val="tx1">
                            <a:lumMod val="95000"/>
                            <a:lumOff val="5000"/>
                          </a:schemeClr>
                        </a:solidFill>
                        <a:effectLst/>
                        <a:latin typeface="+mn-lt"/>
                        <a:ea typeface="+mn-ea"/>
                        <a:cs typeface="+mn-cs"/>
                      </a:endParaRPr>
                    </a:p>
                    <a:p>
                      <a:pPr marL="112713" marR="0" lvl="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baseline="0" dirty="0" smtClean="0">
                          <a:solidFill>
                            <a:schemeClr val="tx1">
                              <a:lumMod val="95000"/>
                              <a:lumOff val="5000"/>
                            </a:schemeClr>
                          </a:solidFill>
                          <a:effectLst/>
                          <a:latin typeface="+mn-lt"/>
                          <a:ea typeface="+mn-ea"/>
                          <a:cs typeface="+mn-cs"/>
                        </a:rPr>
                        <a:t>Allowed critical engagement &amp; dialogue between Federal Agencies and recipients: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baseline="0" dirty="0" smtClean="0">
                          <a:solidFill>
                            <a:schemeClr val="tx1">
                              <a:lumMod val="95000"/>
                              <a:lumOff val="5000"/>
                            </a:schemeClr>
                          </a:solidFill>
                          <a:effectLst/>
                          <a:latin typeface="+mn-lt"/>
                          <a:ea typeface="+mn-ea"/>
                          <a:cs typeface="+mn-cs"/>
                        </a:rPr>
                        <a:t>Representatives from Allegheny County DHS, UPMC Health Plan, APHSA provided their perspective &amp; challenges with demonstrating accountability for their grants programs at the State &amp; Local Level.</a:t>
                      </a:r>
                      <a:endParaRPr lang="en-US" sz="1200" u="none" kern="1200" baseline="0" dirty="0">
                        <a:solidFill>
                          <a:schemeClr val="tx1">
                            <a:lumMod val="95000"/>
                            <a:lumOff val="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kern="1200" baseline="0" dirty="0" smtClean="0">
                          <a:solidFill>
                            <a:schemeClr val="tx1">
                              <a:lumMod val="95000"/>
                              <a:lumOff val="5000"/>
                            </a:schemeClr>
                          </a:solidFill>
                          <a:effectLst/>
                          <a:latin typeface="+mn-lt"/>
                          <a:ea typeface="+mn-ea"/>
                          <a:cs typeface="+mn-cs"/>
                        </a:rPr>
                        <a:t> </a:t>
                      </a:r>
                      <a:endParaRPr lang="en-US" sz="1200" u="none" kern="1200" baseline="0" dirty="0">
                        <a:solidFill>
                          <a:schemeClr val="tx1">
                            <a:lumMod val="95000"/>
                            <a:lumOff val="5000"/>
                          </a:schemeClr>
                        </a:solidFill>
                        <a:effectLst/>
                        <a:latin typeface="+mn-lt"/>
                        <a:ea typeface="+mn-ea"/>
                        <a:cs typeface="+mn-cs"/>
                      </a:endParaRPr>
                    </a:p>
                  </a:txBody>
                  <a:tcPr/>
                </a:tc>
                <a:extLst>
                  <a:ext uri="{0D108BD9-81ED-4DB2-BD59-A6C34878D82A}">
                    <a16:rowId xmlns:a16="http://schemas.microsoft.com/office/drawing/2014/main" val="10000"/>
                  </a:ext>
                </a:extLst>
              </a:tr>
              <a:tr h="2426589">
                <a:tc>
                  <a:txBody>
                    <a:bodyPr/>
                    <a:lstStyle/>
                    <a:p>
                      <a:r>
                        <a:rPr lang="en-US" sz="1200" b="1" u="sng" kern="1200" baseline="0" dirty="0" smtClean="0">
                          <a:solidFill>
                            <a:schemeClr val="tx1"/>
                          </a:solidFill>
                          <a:latin typeface="+mn-lt"/>
                          <a:ea typeface="+mn-ea"/>
                          <a:cs typeface="+mn-cs"/>
                        </a:rPr>
                        <a:t>OMB Takeaways</a:t>
                      </a:r>
                    </a:p>
                    <a:p>
                      <a:pPr marL="171450" indent="-171450">
                        <a:buFont typeface="Arial" panose="020B0604020202020204" pitchFamily="34" charset="0"/>
                        <a:buChar char="•"/>
                      </a:pPr>
                      <a:r>
                        <a:rPr lang="en-US" sz="1200" u="none" kern="1200" baseline="0" dirty="0" smtClean="0">
                          <a:solidFill>
                            <a:schemeClr val="tx1"/>
                          </a:solidFill>
                          <a:latin typeface="+mn-lt"/>
                          <a:ea typeface="+mn-ea"/>
                          <a:cs typeface="+mn-cs"/>
                        </a:rPr>
                        <a:t>Utilize CAP goal 8 &amp; NAPA cohort collaboration to: </a:t>
                      </a:r>
                    </a:p>
                    <a:p>
                      <a:pPr marL="628650" lvl="1" indent="-171450">
                        <a:buFont typeface="Courier New" panose="02070309020205020404" pitchFamily="49" charset="0"/>
                        <a:buChar char="o"/>
                      </a:pPr>
                      <a:r>
                        <a:rPr lang="en-US" sz="1200" u="none" kern="1200" baseline="0" dirty="0" smtClean="0">
                          <a:solidFill>
                            <a:schemeClr val="tx1"/>
                          </a:solidFill>
                          <a:latin typeface="+mn-lt"/>
                          <a:ea typeface="+mn-ea"/>
                          <a:cs typeface="+mn-cs"/>
                        </a:rPr>
                        <a:t>Develop  strategy to engage this stakeholder community, </a:t>
                      </a:r>
                    </a:p>
                    <a:p>
                      <a:pPr marL="628650" lvl="1" indent="-171450">
                        <a:buFont typeface="Courier New" panose="02070309020205020404" pitchFamily="49" charset="0"/>
                        <a:buChar char="o"/>
                      </a:pPr>
                      <a:r>
                        <a:rPr lang="en-US" sz="1200" u="none" kern="1200" baseline="0" dirty="0" smtClean="0">
                          <a:solidFill>
                            <a:schemeClr val="tx1"/>
                          </a:solidFill>
                          <a:latin typeface="+mn-lt"/>
                          <a:ea typeface="+mn-ea"/>
                          <a:cs typeface="+mn-cs"/>
                        </a:rPr>
                        <a:t>Gain more input on the grants skills gap in the community, and </a:t>
                      </a:r>
                    </a:p>
                    <a:p>
                      <a:pPr marL="628650" lvl="1" indent="-171450">
                        <a:buFont typeface="Courier New" panose="02070309020205020404" pitchFamily="49" charset="0"/>
                        <a:buChar char="o"/>
                      </a:pPr>
                      <a:r>
                        <a:rPr lang="en-US" sz="1200" u="none" kern="1200" baseline="0" dirty="0" smtClean="0">
                          <a:solidFill>
                            <a:schemeClr val="tx1"/>
                          </a:solidFill>
                          <a:latin typeface="+mn-lt"/>
                          <a:ea typeface="+mn-ea"/>
                          <a:cs typeface="+mn-cs"/>
                        </a:rPr>
                        <a:t>Establish data standards for grants. </a:t>
                      </a:r>
                    </a:p>
                    <a:p>
                      <a:endParaRPr lang="en-US" sz="1200" u="none" kern="1200" baseline="0" dirty="0">
                        <a:solidFill>
                          <a:schemeClr val="tx1"/>
                        </a:solidFill>
                        <a:latin typeface="+mn-lt"/>
                        <a:ea typeface="+mn-ea"/>
                        <a:cs typeface="+mn-cs"/>
                      </a:endParaRPr>
                    </a:p>
                  </a:txBody>
                  <a:tcPr/>
                </a:tc>
                <a:tc>
                  <a:txBody>
                    <a:bodyPr/>
                    <a:lstStyle/>
                    <a:p>
                      <a:pPr marL="0" indent="0">
                        <a:buFont typeface="Arial" panose="020B0604020202020204" pitchFamily="34" charset="0"/>
                        <a:buNone/>
                      </a:pPr>
                      <a:r>
                        <a:rPr lang="en-US" sz="1200" b="1" u="sng" kern="1200" baseline="0" dirty="0" smtClean="0">
                          <a:solidFill>
                            <a:schemeClr val="tx1"/>
                          </a:solidFill>
                          <a:latin typeface="+mn-lt"/>
                          <a:ea typeface="+mn-ea"/>
                          <a:cs typeface="+mn-cs"/>
                        </a:rPr>
                        <a:t>2019 – 2020: Planned Actions/Outcomes</a:t>
                      </a:r>
                    </a:p>
                    <a:p>
                      <a:pPr marL="171450" indent="-171450">
                        <a:buFont typeface="Arial" panose="020B0604020202020204" pitchFamily="34" charset="0"/>
                        <a:buChar char="•"/>
                      </a:pPr>
                      <a:r>
                        <a:rPr lang="en-US" sz="1200" b="0" u="none" kern="1200" baseline="0" dirty="0" smtClean="0">
                          <a:solidFill>
                            <a:schemeClr val="tx1"/>
                          </a:solidFill>
                          <a:latin typeface="+mn-lt"/>
                          <a:ea typeface="+mn-ea"/>
                          <a:cs typeface="+mn-cs"/>
                        </a:rPr>
                        <a:t>Develop tangible &amp; implementable artifacts (i.e. whitepapers, visualization tools, shared knowledge repository etc.). </a:t>
                      </a:r>
                    </a:p>
                    <a:p>
                      <a:pPr marL="171450" indent="-171450">
                        <a:buFont typeface="Arial" panose="020B0604020202020204" pitchFamily="34" charset="0"/>
                        <a:buChar char="•"/>
                      </a:pPr>
                      <a:r>
                        <a:rPr lang="en-US" sz="1200" b="0" u="none" kern="1200" baseline="0" dirty="0" smtClean="0">
                          <a:solidFill>
                            <a:schemeClr val="tx1"/>
                          </a:solidFill>
                          <a:latin typeface="+mn-lt"/>
                          <a:ea typeface="+mn-ea"/>
                          <a:cs typeface="+mn-cs"/>
                        </a:rPr>
                        <a:t>Establish Special Interest Groups (SIG) that focus on:  </a:t>
                      </a:r>
                    </a:p>
                    <a:p>
                      <a:pPr marL="628650" lvl="1" indent="-171450">
                        <a:buFont typeface="Courier New" panose="02070309020205020404" pitchFamily="49" charset="0"/>
                        <a:buChar char="o"/>
                      </a:pPr>
                      <a:r>
                        <a:rPr lang="en-US" sz="1200" b="0" u="none" kern="1200" baseline="0" dirty="0" smtClean="0">
                          <a:solidFill>
                            <a:schemeClr val="tx1"/>
                          </a:solidFill>
                          <a:latin typeface="+mn-lt"/>
                          <a:ea typeface="+mn-ea"/>
                          <a:cs typeface="+mn-cs"/>
                        </a:rPr>
                        <a:t>Thought Leadership  </a:t>
                      </a:r>
                    </a:p>
                    <a:p>
                      <a:pPr marL="628650" lvl="1" indent="-171450">
                        <a:buFont typeface="Courier New" panose="02070309020205020404" pitchFamily="49" charset="0"/>
                        <a:buChar char="o"/>
                      </a:pPr>
                      <a:r>
                        <a:rPr lang="en-US" sz="1200" b="0" u="none" kern="1200" baseline="0" dirty="0" smtClean="0">
                          <a:solidFill>
                            <a:schemeClr val="tx1"/>
                          </a:solidFill>
                          <a:latin typeface="+mn-lt"/>
                          <a:ea typeface="+mn-ea"/>
                          <a:cs typeface="+mn-cs"/>
                        </a:rPr>
                        <a:t>Explore Grants automation (robotics, AI and </a:t>
                      </a:r>
                      <a:r>
                        <a:rPr lang="en-US" sz="1200" b="0" u="none" kern="1200" baseline="0" dirty="0" err="1" smtClean="0">
                          <a:solidFill>
                            <a:schemeClr val="tx1"/>
                          </a:solidFill>
                          <a:latin typeface="+mn-lt"/>
                          <a:ea typeface="+mn-ea"/>
                          <a:cs typeface="+mn-cs"/>
                        </a:rPr>
                        <a:t>blockchain</a:t>
                      </a:r>
                      <a:r>
                        <a:rPr lang="en-US" sz="1200" b="0" u="none" kern="1200" baseline="0" dirty="0" smtClean="0">
                          <a:solidFill>
                            <a:schemeClr val="tx1"/>
                          </a:solidFill>
                          <a:latin typeface="+mn-lt"/>
                          <a:ea typeface="+mn-ea"/>
                          <a:cs typeface="+mn-cs"/>
                        </a:rPr>
                        <a:t>)  </a:t>
                      </a:r>
                    </a:p>
                    <a:p>
                      <a:pPr marL="628650" lvl="1" indent="-171450">
                        <a:buFont typeface="Courier New" panose="02070309020205020404" pitchFamily="49" charset="0"/>
                        <a:buChar char="o"/>
                      </a:pPr>
                      <a:r>
                        <a:rPr lang="en-US" sz="1200" b="0" u="none" kern="1200" baseline="0" dirty="0" smtClean="0">
                          <a:solidFill>
                            <a:schemeClr val="tx1"/>
                          </a:solidFill>
                          <a:latin typeface="+mn-lt"/>
                          <a:ea typeface="+mn-ea"/>
                          <a:cs typeface="+mn-cs"/>
                        </a:rPr>
                        <a:t>Develop Grants Management Playbook</a:t>
                      </a:r>
                    </a:p>
                    <a:p>
                      <a:pPr marL="171450" indent="-171450">
                        <a:buFont typeface="Arial" panose="020B0604020202020204" pitchFamily="34" charset="0"/>
                        <a:buChar char="•"/>
                      </a:pPr>
                      <a:r>
                        <a:rPr lang="en-US" sz="1200" b="0" u="none" kern="1200" baseline="0" dirty="0" smtClean="0">
                          <a:solidFill>
                            <a:schemeClr val="tx1"/>
                          </a:solidFill>
                          <a:latin typeface="+mn-lt"/>
                          <a:ea typeface="+mn-ea"/>
                          <a:cs typeface="+mn-cs"/>
                        </a:rPr>
                        <a:t>Utilize NAPA cohort relationships to engage Congressional Decision makers &amp; Staff via to drive grants policy making.</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8001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Times New Roman" panose="02020603050405020304" pitchFamily="18" charset="0"/>
                <a:cs typeface="Times New Roman" panose="02020603050405020304" pitchFamily="18" charset="0"/>
              </a:rPr>
              <a:t>Co-Chairperson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Andrea Brandon</a:t>
            </a:r>
            <a:r>
              <a:rPr lang="en-US" sz="2400" dirty="0">
                <a:latin typeface="Times New Roman" panose="02020603050405020304" pitchFamily="18" charset="0"/>
                <a:cs typeface="Times New Roman" panose="02020603050405020304" pitchFamily="18" charset="0"/>
              </a:rPr>
              <a:t>, Deputy Assistant </a:t>
            </a:r>
            <a:r>
              <a:rPr lang="en-US" sz="2400" dirty="0" smtClean="0">
                <a:latin typeface="Times New Roman" panose="02020603050405020304" pitchFamily="18" charset="0"/>
                <a:cs typeface="Times New Roman" panose="02020603050405020304" pitchFamily="18" charset="0"/>
              </a:rPr>
              <a:t>Secretary,</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Deputy Assistant Secretary</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Budget, Finance, Grants and </a:t>
            </a:r>
            <a:r>
              <a:rPr lang="en-US" sz="2400" dirty="0" smtClean="0">
                <a:latin typeface="Times New Roman" panose="02020603050405020304" pitchFamily="18" charset="0"/>
                <a:cs typeface="Times New Roman" panose="02020603050405020304" pitchFamily="18" charset="0"/>
              </a:rPr>
              <a:t>Acquisition</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Department of the Interior</a:t>
            </a:r>
            <a:endParaRPr lang="en-US" sz="3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F900948-D37D-4C41-BC43-17AFB8E493D4}" type="slidenum">
              <a:rPr lang="en-US" smtClean="0">
                <a:latin typeface="Times New Roman" panose="02020603050405020304" pitchFamily="18" charset="0"/>
                <a:cs typeface="Times New Roman" panose="02020603050405020304" pitchFamily="18" charset="0"/>
              </a:rPr>
              <a:t>6</a:t>
            </a:fld>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551731" y="2303818"/>
            <a:ext cx="2024612" cy="3424992"/>
          </a:xfrm>
          <a:prstGeom prst="rect">
            <a:avLst/>
          </a:prstGeom>
        </p:spPr>
      </p:pic>
    </p:spTree>
    <p:extLst>
      <p:ext uri="{BB962C8B-B14F-4D97-AF65-F5344CB8AC3E}">
        <p14:creationId xmlns:p14="http://schemas.microsoft.com/office/powerpoint/2010/main" val="3545751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latin typeface="Times New Roman" panose="02020603050405020304" pitchFamily="18" charset="0"/>
                <a:cs typeface="Times New Roman" panose="02020603050405020304" pitchFamily="18" charset="0"/>
              </a:rPr>
              <a:t>Co-Chairperson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Dale Bell, Division Director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NSF Division of Institution &amp; Awards Support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AF900948-D37D-4C41-BC43-17AFB8E493D4}" type="slidenum">
              <a:rPr lang="en-US" smtClean="0">
                <a:latin typeface="Times New Roman" panose="02020603050405020304" pitchFamily="18" charset="0"/>
                <a:cs typeface="Times New Roman" panose="02020603050405020304" pitchFamily="18" charset="0"/>
              </a:rPr>
              <a:t>7</a:t>
            </a:fld>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921" y="1733797"/>
            <a:ext cx="2937164" cy="440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616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52" y="2109452"/>
            <a:ext cx="7886700" cy="1325563"/>
          </a:xfrm>
        </p:spPr>
        <p:txBody>
          <a:bodyPr>
            <a:noAutofit/>
          </a:bodyPr>
          <a:lstStyle/>
          <a:p>
            <a:pPr algn="ctr"/>
            <a:r>
              <a:rPr lang="en-US" sz="3200" dirty="0" err="1">
                <a:latin typeface="Times New Roman" panose="02020603050405020304" pitchFamily="18" charset="0"/>
                <a:cs typeface="Times New Roman" panose="02020603050405020304" pitchFamily="18" charset="0"/>
              </a:rPr>
              <a:t>Mishaela</a:t>
            </a:r>
            <a:r>
              <a:rPr lang="en-US" sz="3200" dirty="0">
                <a:latin typeface="Times New Roman" panose="02020603050405020304" pitchFamily="18" charset="0"/>
                <a:cs typeface="Times New Roman" panose="02020603050405020304" pitchFamily="18" charset="0"/>
              </a:rPr>
              <a:t> Duran, Director,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Administration for Children and Families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Office </a:t>
            </a:r>
            <a:r>
              <a:rPr lang="en-US" sz="3200" dirty="0">
                <a:latin typeface="Times New Roman" panose="02020603050405020304" pitchFamily="18" charset="0"/>
                <a:cs typeface="Times New Roman" panose="02020603050405020304" pitchFamily="18" charset="0"/>
              </a:rPr>
              <a:t>of Regional Operations</a:t>
            </a:r>
          </a:p>
        </p:txBody>
      </p:sp>
      <p:sp>
        <p:nvSpPr>
          <p:cNvPr id="5" name="Slide Number Placeholder 4"/>
          <p:cNvSpPr>
            <a:spLocks noGrp="1"/>
          </p:cNvSpPr>
          <p:nvPr>
            <p:ph type="sldNum" sz="quarter" idx="12"/>
          </p:nvPr>
        </p:nvSpPr>
        <p:spPr/>
        <p:txBody>
          <a:bodyPr/>
          <a:lstStyle/>
          <a:p>
            <a:fld id="{AF900948-D37D-4C41-BC43-17AFB8E493D4}" type="slidenum">
              <a:rPr lang="en-US" smtClean="0">
                <a:latin typeface="Times New Roman" panose="02020603050405020304" pitchFamily="18" charset="0"/>
                <a:cs typeface="Times New Roman" panose="02020603050405020304" pitchFamily="18" charset="0"/>
              </a:rPr>
              <a:t>8</a:t>
            </a:fld>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81739" y="96253"/>
            <a:ext cx="8963526" cy="66775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8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merja.com/azaat/medea/imagandvideo/k15250080349491491075.jpg">
            <a:extLst>
              <a:ext uri="{FF2B5EF4-FFF2-40B4-BE49-F238E27FC236}">
                <a16:creationId xmlns:a16="http://schemas.microsoft.com/office/drawing/2014/main" id="{08EA7349-FE81-4132-9599-6E720BB73A7E}"/>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6019"/>
          <a:stretch/>
        </p:blipFill>
        <p:spPr bwMode="auto">
          <a:xfrm>
            <a:off x="0" y="41741"/>
            <a:ext cx="9144000" cy="685573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p:cNvSpPr txBox="1">
            <a:spLocks/>
          </p:cNvSpPr>
          <p:nvPr/>
        </p:nvSpPr>
        <p:spPr>
          <a:xfrm>
            <a:off x="424674" y="342023"/>
            <a:ext cx="5141240" cy="2157376"/>
          </a:xfrm>
          <a:prstGeom prst="rect">
            <a:avLst/>
          </a:prstGeom>
          <a:noFill/>
        </p:spPr>
        <p:txBody>
          <a:bodyPr vert="horz" lIns="0" tIns="0" rIns="0" bIns="0" rtlCol="0" anchor="b" anchorCtr="0">
            <a:noAutofit/>
          </a:bodyPr>
          <a:lstStyle>
            <a:lvl1pPr algn="l" defTabSz="754380" rtl="0" eaLnBrk="1" latinLnBrk="0" hangingPunct="1">
              <a:lnSpc>
                <a:spcPct val="85000"/>
              </a:lnSpc>
              <a:spcBef>
                <a:spcPct val="0"/>
              </a:spcBef>
              <a:buNone/>
              <a:defRPr sz="2310" b="1" i="0" u="none" kern="1200" cap="none" spc="-83" baseline="0">
                <a:solidFill>
                  <a:schemeClr val="tx1"/>
                </a:solidFill>
                <a:latin typeface="+mn-lt"/>
                <a:ea typeface="Bebas Neue" charset="0"/>
                <a:cs typeface="Chronicle Display Black"/>
              </a:defRPr>
            </a:lvl1pPr>
          </a:lstStyle>
          <a:p>
            <a:pPr>
              <a:spcAft>
                <a:spcPts val="538"/>
              </a:spcAft>
              <a:defRPr/>
            </a:pPr>
            <a:endParaRPr lang="en-US" sz="2900" dirty="0">
              <a:solidFill>
                <a:srgbClr val="FFFFFF"/>
              </a:solidFill>
            </a:endParaRPr>
          </a:p>
          <a:p>
            <a:pPr>
              <a:spcAft>
                <a:spcPts val="538"/>
              </a:spcAft>
              <a:defRPr/>
            </a:pPr>
            <a:endParaRPr lang="en-US" sz="2900" dirty="0">
              <a:solidFill>
                <a:srgbClr val="FFFFFF"/>
              </a:solidFill>
            </a:endParaRPr>
          </a:p>
          <a:p>
            <a:pPr>
              <a:spcAft>
                <a:spcPts val="538"/>
              </a:spcAft>
              <a:defRPr/>
            </a:pPr>
            <a:endParaRPr lang="en-US" sz="2900" dirty="0">
              <a:solidFill>
                <a:srgbClr val="FFFFFF"/>
              </a:solidFill>
            </a:endParaRPr>
          </a:p>
          <a:p>
            <a:pPr>
              <a:spcAft>
                <a:spcPts val="538"/>
              </a:spcAft>
              <a:defRPr/>
            </a:pPr>
            <a:endParaRPr lang="en-US" sz="2900" dirty="0">
              <a:solidFill>
                <a:srgbClr val="000000"/>
              </a:solidFill>
            </a:endParaRPr>
          </a:p>
          <a:p>
            <a:pPr>
              <a:spcAft>
                <a:spcPts val="538"/>
              </a:spcAft>
              <a:defRPr/>
            </a:pPr>
            <a:endParaRPr lang="en-US" sz="2900" dirty="0">
              <a:solidFill>
                <a:srgbClr val="000000"/>
              </a:solidFill>
            </a:endParaRPr>
          </a:p>
          <a:p>
            <a:pPr>
              <a:spcAft>
                <a:spcPts val="538"/>
              </a:spcAft>
              <a:defRPr/>
            </a:pPr>
            <a:r>
              <a:rPr lang="en-US" sz="2500" dirty="0">
                <a:solidFill>
                  <a:srgbClr val="000000"/>
                </a:solidFill>
              </a:rPr>
              <a:t>NAPA Quarterly Grants Management Symposium</a:t>
            </a:r>
          </a:p>
          <a:p>
            <a:pPr>
              <a:spcAft>
                <a:spcPts val="538"/>
              </a:spcAft>
              <a:defRPr/>
            </a:pPr>
            <a:r>
              <a:rPr lang="en-US" sz="2200" dirty="0" err="1">
                <a:solidFill>
                  <a:srgbClr val="CC3300">
                    <a:lumMod val="60000"/>
                    <a:lumOff val="40000"/>
                  </a:srgbClr>
                </a:solidFill>
              </a:rPr>
              <a:t>ReImagine</a:t>
            </a:r>
            <a:r>
              <a:rPr lang="en-US" sz="2200" dirty="0">
                <a:solidFill>
                  <a:srgbClr val="CC3300">
                    <a:lumMod val="60000"/>
                    <a:lumOff val="40000"/>
                  </a:srgbClr>
                </a:solidFill>
              </a:rPr>
              <a:t> HHS Aim for Independence</a:t>
            </a:r>
            <a:br>
              <a:rPr lang="en-US" sz="2200" dirty="0">
                <a:solidFill>
                  <a:srgbClr val="CC3300">
                    <a:lumMod val="60000"/>
                    <a:lumOff val="40000"/>
                  </a:srgbClr>
                </a:solidFill>
              </a:rPr>
            </a:br>
            <a:r>
              <a:rPr lang="en-US" sz="2200" dirty="0">
                <a:solidFill>
                  <a:srgbClr val="CC3300">
                    <a:lumMod val="60000"/>
                    <a:lumOff val="40000"/>
                  </a:srgbClr>
                </a:solidFill>
              </a:rPr>
              <a:t>Initiative </a:t>
            </a:r>
          </a:p>
          <a:p>
            <a:pPr>
              <a:spcAft>
                <a:spcPts val="538"/>
              </a:spcAft>
              <a:defRPr/>
            </a:pPr>
            <a:r>
              <a:rPr lang="en-US" sz="1400" dirty="0">
                <a:solidFill>
                  <a:srgbClr val="FFFFFF"/>
                </a:solidFill>
              </a:rPr>
              <a:t>Putting Families in the Center: State and County  Data and Recommendations to Promote Family Economic Mobility</a:t>
            </a:r>
          </a:p>
          <a:p>
            <a:pPr>
              <a:spcAft>
                <a:spcPts val="538"/>
              </a:spcAft>
              <a:defRPr/>
            </a:pPr>
            <a:r>
              <a:rPr lang="en-US" sz="2200" dirty="0">
                <a:solidFill>
                  <a:srgbClr val="FFFFFF"/>
                </a:solidFill>
              </a:rPr>
              <a:t/>
            </a:r>
            <a:br>
              <a:rPr lang="en-US" sz="2200" dirty="0">
                <a:solidFill>
                  <a:srgbClr val="FFFFFF"/>
                </a:solidFill>
              </a:rPr>
            </a:br>
            <a:r>
              <a:rPr lang="en-US" sz="1100" b="0" i="1" spc="269" dirty="0">
                <a:solidFill>
                  <a:srgbClr val="FFFFFF"/>
                </a:solidFill>
                <a:ea typeface="Open Sans" panose="020B0606030504020204" pitchFamily="34" charset="0"/>
                <a:cs typeface="Open Sans" panose="020B0606030504020204" pitchFamily="34" charset="0"/>
              </a:rPr>
              <a:t>July 12, 2019</a:t>
            </a:r>
          </a:p>
          <a:p>
            <a:pPr>
              <a:spcAft>
                <a:spcPts val="538"/>
              </a:spcAft>
              <a:defRPr/>
            </a:pPr>
            <a:r>
              <a:rPr lang="en-US" sz="1100" b="0" i="1" spc="269" dirty="0">
                <a:solidFill>
                  <a:srgbClr val="FFFFFF"/>
                </a:solidFill>
                <a:ea typeface="Open Sans" panose="020B0606030504020204" pitchFamily="34" charset="0"/>
                <a:cs typeface="Open Sans" panose="020B0606030504020204" pitchFamily="34" charset="0"/>
              </a:rPr>
              <a:t>Mishaela Duran, HHS-ACF</a:t>
            </a:r>
          </a:p>
        </p:txBody>
      </p:sp>
      <p:sp>
        <p:nvSpPr>
          <p:cNvPr id="4" name="Rectangle 3">
            <a:extLst>
              <a:ext uri="{FF2B5EF4-FFF2-40B4-BE49-F238E27FC236}">
                <a16:creationId xmlns:a16="http://schemas.microsoft.com/office/drawing/2014/main" id="{3122AF35-7292-42BF-9DA1-B33CB6A6BAC8}"/>
              </a:ext>
            </a:extLst>
          </p:cNvPr>
          <p:cNvSpPr/>
          <p:nvPr/>
        </p:nvSpPr>
        <p:spPr>
          <a:xfrm>
            <a:off x="216855" y="41742"/>
            <a:ext cx="8421155" cy="620237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2012" tIns="41005" rIns="82012" bIns="41005" rtlCol="0" anchor="ctr"/>
          <a:lstStyle/>
          <a:p>
            <a:pPr algn="ctr" defTabSz="820103">
              <a:defRPr/>
            </a:pPr>
            <a:endParaRPr lang="en-US" sz="1300" dirty="0">
              <a:solidFill>
                <a:srgbClr val="FFFFFF"/>
              </a:solidFill>
            </a:endParaRPr>
          </a:p>
        </p:txBody>
      </p:sp>
    </p:spTree>
    <p:extLst>
      <p:ext uri="{BB962C8B-B14F-4D97-AF65-F5344CB8AC3E}">
        <p14:creationId xmlns:p14="http://schemas.microsoft.com/office/powerpoint/2010/main" val="1641501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0.xml><?xml version="1.0" encoding="utf-8"?>
<a:theme xmlns:a="http://schemas.openxmlformats.org/drawingml/2006/main" name="8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Blank">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Read-Only]" id="{BCDB388B-8CBF-4B0F-BFAE-E4C824C953EB}" vid="{C4151224-C941-4F80-AC1E-42B7370F1C4C}"/>
    </a:ext>
  </a:extLst>
</a:theme>
</file>

<file path=ppt/theme/theme29.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dss_powerpointblank [Read-Only]" id="{A8591BED-4CF5-4063-B17E-DD688089F8A4}" vid="{A087FD00-2EB5-4D73-9089-0CFEC38AB8C0}"/>
    </a:ext>
  </a:extLst>
</a:theme>
</file>

<file path=ppt/theme/theme31.xml><?xml version="1.0" encoding="utf-8"?>
<a:theme xmlns:a="http://schemas.openxmlformats.org/drawingml/2006/main" name="DD Template Aug 2017 16x9">
  <a:themeElements>
    <a:clrScheme name="Navy RDO">
      <a:dk1>
        <a:srgbClr val="000000"/>
      </a:dk1>
      <a:lt1>
        <a:srgbClr val="FFFFFF"/>
      </a:lt1>
      <a:dk2>
        <a:srgbClr val="000000"/>
      </a:dk2>
      <a:lt2>
        <a:srgbClr val="F7F5F3"/>
      </a:lt2>
      <a:accent1>
        <a:srgbClr val="CC3300"/>
      </a:accent1>
      <a:accent2>
        <a:srgbClr val="1C0D54"/>
      </a:accent2>
      <a:accent3>
        <a:srgbClr val="FDD300"/>
      </a:accent3>
      <a:accent4>
        <a:srgbClr val="5ECCF3"/>
      </a:accent4>
      <a:accent5>
        <a:srgbClr val="7F7F7F"/>
      </a:accent5>
      <a:accent6>
        <a:srgbClr val="7030A0"/>
      </a:accent6>
      <a:hlink>
        <a:srgbClr val="3C3C3C"/>
      </a:hlink>
      <a:folHlink>
        <a:srgbClr val="1E1E1E"/>
      </a:folHlink>
    </a:clrScheme>
    <a:fontScheme name="Navy RDO">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DF51D81C-A989-46AB-9B6A-09A3EAB5D7D5}" vid="{9281E445-7BEA-464A-914D-EA4E81F2AC05}"/>
    </a:ext>
  </a:extLst>
</a:theme>
</file>

<file path=ppt/theme/theme32.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33.xml><?xml version="1.0" encoding="utf-8"?>
<a:theme xmlns:a="http://schemas.openxmlformats.org/drawingml/2006/main" name="6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_US.potx" id="{97877E79-0918-4FF6-9082-81E96A60BC22}" vid="{5E0D3956-D4FC-4A60-89A0-B9E7DB5224AE}"/>
    </a:ext>
  </a:extLst>
</a:theme>
</file>

<file path=ppt/theme/theme3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MM2013 V5">
  <a:themeElements>
    <a:clrScheme name="MissionMeasurement2013">
      <a:dk1>
        <a:srgbClr val="424242"/>
      </a:dk1>
      <a:lt1>
        <a:sysClr val="window" lastClr="FFFFFF"/>
      </a:lt1>
      <a:dk2>
        <a:srgbClr val="A0A0A0"/>
      </a:dk2>
      <a:lt2>
        <a:srgbClr val="D11242"/>
      </a:lt2>
      <a:accent1>
        <a:srgbClr val="043550"/>
      </a:accent1>
      <a:accent2>
        <a:srgbClr val="669900"/>
      </a:accent2>
      <a:accent3>
        <a:srgbClr val="297097"/>
      </a:accent3>
      <a:accent4>
        <a:srgbClr val="DBB332"/>
      </a:accent4>
      <a:accent5>
        <a:srgbClr val="BBC1C5"/>
      </a:accent5>
      <a:accent6>
        <a:srgbClr val="F0D98F"/>
      </a:accent6>
      <a:hlink>
        <a:srgbClr val="D4202A"/>
      </a:hlink>
      <a:folHlink>
        <a:srgbClr val="01131D"/>
      </a:folHlink>
    </a:clrScheme>
    <a:fontScheme name="MM 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B95E778B1AE4092E34C360110E492" ma:contentTypeVersion="0" ma:contentTypeDescription="Create a new document." ma:contentTypeScope="" ma:versionID="d3ef6853ecf76a9fb18c705287028be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5917B6-A9D6-45F7-A4B5-7002CD2D3A1F}"/>
</file>

<file path=customXml/itemProps2.xml><?xml version="1.0" encoding="utf-8"?>
<ds:datastoreItem xmlns:ds="http://schemas.openxmlformats.org/officeDocument/2006/customXml" ds:itemID="{19BB090A-A521-4F1E-9081-2FAFA5B67B88}"/>
</file>

<file path=customXml/itemProps3.xml><?xml version="1.0" encoding="utf-8"?>
<ds:datastoreItem xmlns:ds="http://schemas.openxmlformats.org/officeDocument/2006/customXml" ds:itemID="{618C666F-D22D-4038-8796-4BFB747F56CF}"/>
</file>

<file path=docProps/app.xml><?xml version="1.0" encoding="utf-8"?>
<Properties xmlns="http://schemas.openxmlformats.org/officeDocument/2006/extended-properties" xmlns:vt="http://schemas.openxmlformats.org/officeDocument/2006/docPropsVTypes">
  <Template>Office Theme</Template>
  <TotalTime>0</TotalTime>
  <Words>2852</Words>
  <Application>Microsoft Office PowerPoint</Application>
  <PresentationFormat>On-screen Show (4:3)</PresentationFormat>
  <Paragraphs>445</Paragraphs>
  <Slides>47</Slides>
  <Notes>30</Notes>
  <HiddenSlides>0</HiddenSlides>
  <MMClips>0</MMClips>
  <ScaleCrop>false</ScaleCrop>
  <HeadingPairs>
    <vt:vector size="8" baseType="variant">
      <vt:variant>
        <vt:lpstr>Fonts Used</vt:lpstr>
      </vt:variant>
      <vt:variant>
        <vt:i4>21</vt:i4>
      </vt:variant>
      <vt:variant>
        <vt:lpstr>Theme</vt:lpstr>
      </vt:variant>
      <vt:variant>
        <vt:i4>35</vt:i4>
      </vt:variant>
      <vt:variant>
        <vt:lpstr>Embedded OLE Servers</vt:lpstr>
      </vt:variant>
      <vt:variant>
        <vt:i4>1</vt:i4>
      </vt:variant>
      <vt:variant>
        <vt:lpstr>Slide Titles</vt:lpstr>
      </vt:variant>
      <vt:variant>
        <vt:i4>47</vt:i4>
      </vt:variant>
    </vt:vector>
  </HeadingPairs>
  <TitlesOfParts>
    <vt:vector size="104" baseType="lpstr">
      <vt:lpstr>Arial</vt:lpstr>
      <vt:lpstr>Ariel</vt:lpstr>
      <vt:lpstr>Bebas Neue</vt:lpstr>
      <vt:lpstr>Calibri</vt:lpstr>
      <vt:lpstr>Calibri Light</vt:lpstr>
      <vt:lpstr>Chronicle Display Black</vt:lpstr>
      <vt:lpstr>Courier New</vt:lpstr>
      <vt:lpstr>Frutiger Next Pro Light</vt:lpstr>
      <vt:lpstr>Nexa Black</vt:lpstr>
      <vt:lpstr>Open Sans</vt:lpstr>
      <vt:lpstr>Open Sans Light</vt:lpstr>
      <vt:lpstr>Segoe UI</vt:lpstr>
      <vt:lpstr>Segoe UI Light</vt:lpstr>
      <vt:lpstr>Segoe UI Semilight</vt:lpstr>
      <vt:lpstr>Symbol</vt:lpstr>
      <vt:lpstr>Times New Roman</vt:lpstr>
      <vt:lpstr>Trebuchet MS</vt:lpstr>
      <vt:lpstr>Tw Cen MT Condensed Extra Bold</vt:lpstr>
      <vt:lpstr>Verdana</vt:lpstr>
      <vt:lpstr>Wingdings</vt:lpstr>
      <vt:lpstr>Wingdings 3</vt:lpstr>
      <vt:lpstr>Office Theme</vt:lpstr>
      <vt:lpstr>MM2013 V5</vt:lpstr>
      <vt:lpstr>1_MM2013 V5</vt:lpstr>
      <vt:lpstr>2_MM2013 V5</vt:lpstr>
      <vt:lpstr>3_MM2013 V5</vt:lpstr>
      <vt:lpstr>4_MM2013 V5</vt:lpstr>
      <vt:lpstr>5_MM2013 V5</vt:lpstr>
      <vt:lpstr>6_MM2013 V5</vt:lpstr>
      <vt:lpstr>7_MM2013 V5</vt:lpstr>
      <vt:lpstr>8_MM2013 V5</vt:lpstr>
      <vt:lpstr>9_MM2013 V5</vt:lpstr>
      <vt:lpstr>10_MM2013 V5</vt:lpstr>
      <vt:lpstr>11_MM2013 V5</vt:lpstr>
      <vt:lpstr>12_MM2013 V5</vt:lpstr>
      <vt:lpstr>13_MM2013 V5</vt:lpstr>
      <vt:lpstr>14_MM2013 V5</vt:lpstr>
      <vt:lpstr>15_MM2013 V5</vt:lpstr>
      <vt:lpstr>16_MM2013 V5</vt:lpstr>
      <vt:lpstr>17_MM2013 V5</vt:lpstr>
      <vt:lpstr>18_MM2013 V5</vt:lpstr>
      <vt:lpstr>19_MM2013 V5</vt:lpstr>
      <vt:lpstr>20_MM2013 V5</vt:lpstr>
      <vt:lpstr>21_MM2013 V5</vt:lpstr>
      <vt:lpstr>22_MM2013 V5</vt:lpstr>
      <vt:lpstr>23_MM2013 V5</vt:lpstr>
      <vt:lpstr>24_MM2013 V5</vt:lpstr>
      <vt:lpstr>25_MM2013 V5</vt:lpstr>
      <vt:lpstr>Blank</vt:lpstr>
      <vt:lpstr>Facet</vt:lpstr>
      <vt:lpstr>1_Office Theme</vt:lpstr>
      <vt:lpstr>DD Template Aug 2017 16x9</vt:lpstr>
      <vt:lpstr>Deloitte 16_9 onscreen</vt:lpstr>
      <vt:lpstr>6_Deloitte 16_9 onscreen</vt:lpstr>
      <vt:lpstr>6_Office Theme</vt:lpstr>
      <vt:lpstr>2_Office Theme</vt:lpstr>
      <vt:lpstr>think-cell Slide</vt:lpstr>
      <vt:lpstr>     Welcome to the Quarterly  Grants Management Symposium</vt:lpstr>
      <vt:lpstr>Agenda</vt:lpstr>
      <vt:lpstr>National Academy of Public  Administration: Who We Are</vt:lpstr>
      <vt:lpstr>Grants Management Symposium Overview </vt:lpstr>
      <vt:lpstr>2018 – 2019 Recap &amp; Looking Forward </vt:lpstr>
      <vt:lpstr>Co-Chairperson Andrea Brandon, Deputy Assistant Secretary, Deputy Assistant Secretary  Budget, Finance, Grants and Acquisition Department of the Interior</vt:lpstr>
      <vt:lpstr>Co-Chairperson Dale Bell, Division Director  NSF Division of Institution &amp; Awards Support </vt:lpstr>
      <vt:lpstr>Mishaela Duran, Director,  Administration for Children and Families  Office of Regional Operations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State and County Organizational Priorities</vt:lpstr>
      <vt:lpstr>Outcomes &amp; Results </vt:lpstr>
      <vt:lpstr>Focusing on Outcomes &amp; Results </vt:lpstr>
      <vt:lpstr>Outcomes and Results</vt:lpstr>
      <vt:lpstr>PowerPoint Presentation</vt:lpstr>
      <vt:lpstr>Top Two Challenges - Administering Federal Programs % Indicating the Item is a “Major Challenge”</vt:lpstr>
      <vt:lpstr>Priorities for Federal Interagency Partnerships % Ranking HHS-CMS (Medicaid) in the Top 3</vt:lpstr>
      <vt:lpstr>Priorities for Federal Interagency Partnerships % Ranking USDA-FNS (SNAP) in the Top 3</vt:lpstr>
      <vt:lpstr>Priorities for Federal Interagency Partnerships % Ranking DOL (WIOA) in the Top 3</vt:lpstr>
      <vt:lpstr>Recommendations for Interagency Collaboration</vt:lpstr>
      <vt:lpstr>PowerPoint Presentation</vt:lpstr>
      <vt:lpstr>Data Interoperability </vt:lpstr>
      <vt:lpstr>Data Challenges - Administering ACF Programs % Indicating the Item is a “Major Challenge”</vt:lpstr>
      <vt:lpstr>Ability to Align Data/Data Systems</vt:lpstr>
      <vt:lpstr>Recommendations for Federal Agencies</vt:lpstr>
      <vt:lpstr>Recommendations for Federal Agencies</vt:lpstr>
      <vt:lpstr>PowerPoint Presentation</vt:lpstr>
      <vt:lpstr>Duke Storen Commissioner,  Virginia Department of Human Services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Nannette Bowler  Director,  Fairfax County Department of Family Services</vt:lpstr>
      <vt:lpstr>Achieving Better Grant Management Outcomes, Fairfax County</vt:lpstr>
      <vt:lpstr>Achieving Better Grant Management Outcomes, Fairfax County</vt:lpstr>
      <vt:lpstr>Achieving Better Grant Management Outcomes, Fairfax County</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2020-01-03T15:58:02Z</dcterms:created>
  <dcterms:modified xsi:type="dcterms:W3CDTF">2020-01-03T16:00:15Z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0x010100684B95E778B1AE4092E34C360110E492</vt:lpwstr>
  </property>
</Properties>
</file>